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3"/>
  </p:notesMasterIdLst>
  <p:sldIdLst>
    <p:sldId id="274" r:id="rId5"/>
    <p:sldId id="278" r:id="rId6"/>
    <p:sldId id="310" r:id="rId7"/>
    <p:sldId id="290" r:id="rId8"/>
    <p:sldId id="271" r:id="rId9"/>
    <p:sldId id="273" r:id="rId10"/>
    <p:sldId id="275" r:id="rId11"/>
    <p:sldId id="289" r:id="rId12"/>
    <p:sldId id="291" r:id="rId13"/>
    <p:sldId id="292" r:id="rId14"/>
    <p:sldId id="294" r:id="rId15"/>
    <p:sldId id="293" r:id="rId16"/>
    <p:sldId id="295" r:id="rId17"/>
    <p:sldId id="298" r:id="rId18"/>
    <p:sldId id="296" r:id="rId19"/>
    <p:sldId id="297" r:id="rId20"/>
    <p:sldId id="299" r:id="rId21"/>
    <p:sldId id="300" r:id="rId22"/>
    <p:sldId id="301" r:id="rId23"/>
    <p:sldId id="302" r:id="rId24"/>
    <p:sldId id="303" r:id="rId25"/>
    <p:sldId id="304" r:id="rId26"/>
    <p:sldId id="305" r:id="rId27"/>
    <p:sldId id="306" r:id="rId28"/>
    <p:sldId id="307" r:id="rId29"/>
    <p:sldId id="284" r:id="rId30"/>
    <p:sldId id="309" r:id="rId31"/>
    <p:sldId id="27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2E035B7-84FC-42BE-8F67-63F117CF5FB6}">
          <p14:sldIdLst>
            <p14:sldId id="274"/>
            <p14:sldId id="278"/>
            <p14:sldId id="310"/>
            <p14:sldId id="290"/>
            <p14:sldId id="271"/>
            <p14:sldId id="273"/>
            <p14:sldId id="275"/>
            <p14:sldId id="289"/>
          </p14:sldIdLst>
        </p14:section>
        <p14:section name="Untitled Section" id="{09FB2F6D-B12A-4F8B-AB77-B029AA2401DA}">
          <p14:sldIdLst>
            <p14:sldId id="291"/>
            <p14:sldId id="292"/>
            <p14:sldId id="294"/>
            <p14:sldId id="293"/>
            <p14:sldId id="295"/>
            <p14:sldId id="298"/>
            <p14:sldId id="296"/>
            <p14:sldId id="297"/>
            <p14:sldId id="299"/>
            <p14:sldId id="300"/>
            <p14:sldId id="301"/>
            <p14:sldId id="302"/>
            <p14:sldId id="303"/>
            <p14:sldId id="304"/>
            <p14:sldId id="305"/>
            <p14:sldId id="306"/>
            <p14:sldId id="307"/>
            <p14:sldId id="284"/>
            <p14:sldId id="309"/>
            <p14:sldId id="27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25B10D-80FD-EC2D-423E-14BC726790C3}" v="8" dt="2025-05-20T11:38:14.405"/>
    <p1510:client id="{F20EDA02-BFAE-AEE7-3360-200AA60583FA}" v="22" dt="2025-05-20T13:25:54.25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nish Shahi" userId="S::200571165@student.georgianc.on.ca::cde0ebb4-bcc0-4603-ba75-f094b2d0318f" providerId="AD" clId="Web-{15E4DE68-6FA4-C1A4-6631-54275ACEBCAA}"/>
    <pc:docChg chg="addSld modSld">
      <pc:chgData name="Yanish Shahi" userId="S::200571165@student.georgianc.on.ca::cde0ebb4-bcc0-4603-ba75-f094b2d0318f" providerId="AD" clId="Web-{15E4DE68-6FA4-C1A4-6631-54275ACEBCAA}" dt="2024-11-22T01:27:04.995" v="124" actId="20577"/>
      <pc:docMkLst>
        <pc:docMk/>
      </pc:docMkLst>
      <pc:sldChg chg="addSp delSp modSp">
        <pc:chgData name="Yanish Shahi" userId="S::200571165@student.georgianc.on.ca::cde0ebb4-bcc0-4603-ba75-f094b2d0318f" providerId="AD" clId="Web-{15E4DE68-6FA4-C1A4-6631-54275ACEBCAA}" dt="2024-11-22T01:19:56.855" v="5"/>
        <pc:sldMkLst>
          <pc:docMk/>
          <pc:sldMk cId="2790870031" sldId="273"/>
        </pc:sldMkLst>
        <pc:spChg chg="mod">
          <ac:chgData name="Yanish Shahi" userId="S::200571165@student.georgianc.on.ca::cde0ebb4-bcc0-4603-ba75-f094b2d0318f" providerId="AD" clId="Web-{15E4DE68-6FA4-C1A4-6631-54275ACEBCAA}" dt="2024-11-22T01:19:51.949" v="4" actId="20577"/>
          <ac:spMkLst>
            <pc:docMk/>
            <pc:sldMk cId="2790870031" sldId="273"/>
            <ac:spMk id="50" creationId="{684E5FF7-FFBE-4834-89C3-708240DAC19B}"/>
          </ac:spMkLst>
        </pc:spChg>
      </pc:sldChg>
      <pc:sldChg chg="modSp add replId">
        <pc:chgData name="Yanish Shahi" userId="S::200571165@student.georgianc.on.ca::cde0ebb4-bcc0-4603-ba75-f094b2d0318f" providerId="AD" clId="Web-{15E4DE68-6FA4-C1A4-6631-54275ACEBCAA}" dt="2024-11-22T01:27:04.995" v="124" actId="20577"/>
        <pc:sldMkLst>
          <pc:docMk/>
          <pc:sldMk cId="2064806379" sldId="289"/>
        </pc:sldMkLst>
        <pc:spChg chg="mod">
          <ac:chgData name="Yanish Shahi" userId="S::200571165@student.georgianc.on.ca::cde0ebb4-bcc0-4603-ba75-f094b2d0318f" providerId="AD" clId="Web-{15E4DE68-6FA4-C1A4-6631-54275ACEBCAA}" dt="2024-11-22T01:26:12.087" v="16" actId="20577"/>
          <ac:spMkLst>
            <pc:docMk/>
            <pc:sldMk cId="2064806379" sldId="289"/>
            <ac:spMk id="9" creationId="{B5D7CA65-D923-428F-A1EF-58CB4CF0186E}"/>
          </ac:spMkLst>
        </pc:spChg>
      </pc:sldChg>
    </pc:docChg>
  </pc:docChgLst>
  <pc:docChgLst>
    <pc:chgData name="Jasmeen Kaur" userId="S::200591498@student.georgianc.on.ca::bc269e5a-027b-461b-976b-45357317dd9b" providerId="AD" clId="Web-{8C585CC0-4434-0A9E-4489-D583D1BDD3EA}"/>
    <pc:docChg chg="modSld">
      <pc:chgData name="Jasmeen Kaur" userId="S::200591498@student.georgianc.on.ca::bc269e5a-027b-461b-976b-45357317dd9b" providerId="AD" clId="Web-{8C585CC0-4434-0A9E-4489-D583D1BDD3EA}" dt="2024-11-22T01:30:52.357" v="17" actId="1076"/>
      <pc:docMkLst>
        <pc:docMk/>
      </pc:docMkLst>
      <pc:sldChg chg="addSp delSp modSp">
        <pc:chgData name="Jasmeen Kaur" userId="S::200591498@student.georgianc.on.ca::bc269e5a-027b-461b-976b-45357317dd9b" providerId="AD" clId="Web-{8C585CC0-4434-0A9E-4489-D583D1BDD3EA}" dt="2024-11-22T01:30:52.357" v="17" actId="1076"/>
        <pc:sldMkLst>
          <pc:docMk/>
          <pc:sldMk cId="2790870031" sldId="273"/>
        </pc:sldMkLst>
        <pc:spChg chg="mod">
          <ac:chgData name="Jasmeen Kaur" userId="S::200591498@student.georgianc.on.ca::bc269e5a-027b-461b-976b-45357317dd9b" providerId="AD" clId="Web-{8C585CC0-4434-0A9E-4489-D583D1BDD3EA}" dt="2024-11-22T01:30:40.669" v="15" actId="1076"/>
          <ac:spMkLst>
            <pc:docMk/>
            <pc:sldMk cId="2790870031" sldId="273"/>
            <ac:spMk id="50" creationId="{684E5FF7-FFBE-4834-89C3-708240DAC19B}"/>
          </ac:spMkLst>
        </pc:spChg>
        <pc:picChg chg="add mod">
          <ac:chgData name="Jasmeen Kaur" userId="S::200591498@student.georgianc.on.ca::bc269e5a-027b-461b-976b-45357317dd9b" providerId="AD" clId="Web-{8C585CC0-4434-0A9E-4489-D583D1BDD3EA}" dt="2024-11-22T01:30:52.357" v="17" actId="1076"/>
          <ac:picMkLst>
            <pc:docMk/>
            <pc:sldMk cId="2790870031" sldId="273"/>
            <ac:picMk id="3" creationId="{D84AD8EE-1CCB-0427-F3B2-6A1C3BCB0F4B}"/>
          </ac:picMkLst>
        </pc:picChg>
      </pc:sldChg>
    </pc:docChg>
  </pc:docChgLst>
  <pc:docChgLst>
    <pc:chgData name="Shivank Giri" userId="S::200535448@student.georgianc.on.ca::0ec2730c-55a0-47d8-9183-8ececc72f174" providerId="AD" clId="Web-{6763D812-F898-926C-224D-43C1ACE39895}"/>
    <pc:docChg chg="modSld">
      <pc:chgData name="Shivank Giri" userId="S::200535448@student.georgianc.on.ca::0ec2730c-55a0-47d8-9183-8ececc72f174" providerId="AD" clId="Web-{6763D812-F898-926C-224D-43C1ACE39895}" dt="2024-11-22T19:50:36.612" v="3" actId="20577"/>
      <pc:docMkLst>
        <pc:docMk/>
      </pc:docMkLst>
      <pc:sldChg chg="modSp">
        <pc:chgData name="Shivank Giri" userId="S::200535448@student.georgianc.on.ca::0ec2730c-55a0-47d8-9183-8ececc72f174" providerId="AD" clId="Web-{6763D812-F898-926C-224D-43C1ACE39895}" dt="2024-11-22T19:50:36.612" v="3" actId="20577"/>
        <pc:sldMkLst>
          <pc:docMk/>
          <pc:sldMk cId="2539589404" sldId="271"/>
        </pc:sldMkLst>
        <pc:spChg chg="mod">
          <ac:chgData name="Shivank Giri" userId="S::200535448@student.georgianc.on.ca::0ec2730c-55a0-47d8-9183-8ececc72f174" providerId="AD" clId="Web-{6763D812-F898-926C-224D-43C1ACE39895}" dt="2024-11-22T19:50:36.612" v="3" actId="20577"/>
          <ac:spMkLst>
            <pc:docMk/>
            <pc:sldMk cId="2539589404" sldId="271"/>
            <ac:spMk id="11" creationId="{AAF4EEE3-8713-423E-B3A1-79F902706576}"/>
          </ac:spMkLst>
        </pc:spChg>
      </pc:sldChg>
      <pc:sldChg chg="modSp">
        <pc:chgData name="Shivank Giri" userId="S::200535448@student.georgianc.on.ca::0ec2730c-55a0-47d8-9183-8ececc72f174" providerId="AD" clId="Web-{6763D812-F898-926C-224D-43C1ACE39895}" dt="2024-11-22T19:50:25.799" v="1" actId="20577"/>
        <pc:sldMkLst>
          <pc:docMk/>
          <pc:sldMk cId="1326710912" sldId="290"/>
        </pc:sldMkLst>
        <pc:spChg chg="mod">
          <ac:chgData name="Shivank Giri" userId="S::200535448@student.georgianc.on.ca::0ec2730c-55a0-47d8-9183-8ececc72f174" providerId="AD" clId="Web-{6763D812-F898-926C-224D-43C1ACE39895}" dt="2024-11-22T19:50:25.799" v="1" actId="20577"/>
          <ac:spMkLst>
            <pc:docMk/>
            <pc:sldMk cId="1326710912" sldId="290"/>
            <ac:spMk id="11" creationId="{BAD81FBD-F150-FB12-EB0C-E4BE2C9FD3FE}"/>
          </ac:spMkLst>
        </pc:spChg>
      </pc:sldChg>
    </pc:docChg>
  </pc:docChgLst>
  <pc:docChgLst>
    <pc:chgData name="Yanish Shahi" userId="S::200571165@student.georgianc.on.ca::cde0ebb4-bcc0-4603-ba75-f094b2d0318f" providerId="AD" clId="Web-{584A44A3-FCF9-28AC-26CD-DBB66B80C1D0}"/>
    <pc:docChg chg="delSld modSld sldOrd">
      <pc:chgData name="Yanish Shahi" userId="S::200571165@student.georgianc.on.ca::cde0ebb4-bcc0-4603-ba75-f094b2d0318f" providerId="AD" clId="Web-{584A44A3-FCF9-28AC-26CD-DBB66B80C1D0}" dt="2024-11-22T01:04:37.905" v="52" actId="1076"/>
      <pc:docMkLst>
        <pc:docMk/>
      </pc:docMkLst>
      <pc:sldChg chg="modSp">
        <pc:chgData name="Yanish Shahi" userId="S::200571165@student.georgianc.on.ca::cde0ebb4-bcc0-4603-ba75-f094b2d0318f" providerId="AD" clId="Web-{584A44A3-FCF9-28AC-26CD-DBB66B80C1D0}" dt="2024-11-22T01:02:02.305" v="24" actId="20577"/>
        <pc:sldMkLst>
          <pc:docMk/>
          <pc:sldMk cId="2539589404" sldId="271"/>
        </pc:sldMkLst>
        <pc:spChg chg="mod">
          <ac:chgData name="Yanish Shahi" userId="S::200571165@student.georgianc.on.ca::cde0ebb4-bcc0-4603-ba75-f094b2d0318f" providerId="AD" clId="Web-{584A44A3-FCF9-28AC-26CD-DBB66B80C1D0}" dt="2024-11-22T01:00:48.365" v="9" actId="20577"/>
          <ac:spMkLst>
            <pc:docMk/>
            <pc:sldMk cId="2539589404" sldId="271"/>
            <ac:spMk id="9" creationId="{B5D7CA65-D923-428F-A1EF-58CB4CF0186E}"/>
          </ac:spMkLst>
        </pc:spChg>
        <pc:spChg chg="mod">
          <ac:chgData name="Yanish Shahi" userId="S::200571165@student.georgianc.on.ca::cde0ebb4-bcc0-4603-ba75-f094b2d0318f" providerId="AD" clId="Web-{584A44A3-FCF9-28AC-26CD-DBB66B80C1D0}" dt="2024-11-22T01:02:02.305" v="24" actId="20577"/>
          <ac:spMkLst>
            <pc:docMk/>
            <pc:sldMk cId="2539589404" sldId="271"/>
            <ac:spMk id="11" creationId="{AAF4EEE3-8713-423E-B3A1-79F902706576}"/>
          </ac:spMkLst>
        </pc:spChg>
      </pc:sldChg>
      <pc:sldChg chg="delSp modSp ord">
        <pc:chgData name="Yanish Shahi" userId="S::200571165@student.georgianc.on.ca::cde0ebb4-bcc0-4603-ba75-f094b2d0318f" providerId="AD" clId="Web-{584A44A3-FCF9-28AC-26CD-DBB66B80C1D0}" dt="2024-11-22T01:04:37.905" v="52" actId="1076"/>
        <pc:sldMkLst>
          <pc:docMk/>
          <pc:sldMk cId="2790870031" sldId="273"/>
        </pc:sldMkLst>
        <pc:spChg chg="mod">
          <ac:chgData name="Yanish Shahi" userId="S::200571165@student.georgianc.on.ca::cde0ebb4-bcc0-4603-ba75-f094b2d0318f" providerId="AD" clId="Web-{584A44A3-FCF9-28AC-26CD-DBB66B80C1D0}" dt="2024-11-22T01:04:34.686" v="51" actId="1076"/>
          <ac:spMkLst>
            <pc:docMk/>
            <pc:sldMk cId="2790870031" sldId="273"/>
            <ac:spMk id="50" creationId="{684E5FF7-FFBE-4834-89C3-708240DAC19B}"/>
          </ac:spMkLst>
        </pc:spChg>
        <pc:picChg chg="mod">
          <ac:chgData name="Yanish Shahi" userId="S::200571165@student.georgianc.on.ca::cde0ebb4-bcc0-4603-ba75-f094b2d0318f" providerId="AD" clId="Web-{584A44A3-FCF9-28AC-26CD-DBB66B80C1D0}" dt="2024-11-22T01:04:37.905" v="52" actId="1076"/>
          <ac:picMkLst>
            <pc:docMk/>
            <pc:sldMk cId="2790870031" sldId="273"/>
            <ac:picMk id="57" creationId="{5E87E414-B261-4885-B6EF-3C0761238F5F}"/>
          </ac:picMkLst>
        </pc:picChg>
      </pc:sldChg>
      <pc:sldChg chg="modSp ord">
        <pc:chgData name="Yanish Shahi" userId="S::200571165@student.georgianc.on.ca::cde0ebb4-bcc0-4603-ba75-f094b2d0318f" providerId="AD" clId="Web-{584A44A3-FCF9-28AC-26CD-DBB66B80C1D0}" dt="2024-11-22T01:04:17.498" v="47" actId="20577"/>
        <pc:sldMkLst>
          <pc:docMk/>
          <pc:sldMk cId="715360821" sldId="275"/>
        </pc:sldMkLst>
        <pc:spChg chg="mod">
          <ac:chgData name="Yanish Shahi" userId="S::200571165@student.georgianc.on.ca::cde0ebb4-bcc0-4603-ba75-f094b2d0318f" providerId="AD" clId="Web-{584A44A3-FCF9-28AC-26CD-DBB66B80C1D0}" dt="2024-11-22T01:04:17.498" v="47" actId="20577"/>
          <ac:spMkLst>
            <pc:docMk/>
            <pc:sldMk cId="715360821" sldId="275"/>
            <ac:spMk id="9" creationId="{DE8DFAF9-B167-436E-89D1-4B7066EA3922}"/>
          </ac:spMkLst>
        </pc:spChg>
      </pc:sldChg>
      <pc:sldChg chg="ord">
        <pc:chgData name="Yanish Shahi" userId="S::200571165@student.georgianc.on.ca::cde0ebb4-bcc0-4603-ba75-f094b2d0318f" providerId="AD" clId="Web-{584A44A3-FCF9-28AC-26CD-DBB66B80C1D0}" dt="2024-11-22T01:02:39.229" v="25"/>
        <pc:sldMkLst>
          <pc:docMk/>
          <pc:sldMk cId="738980766" sldId="278"/>
        </pc:sldMkLst>
      </pc:sldChg>
      <pc:sldChg chg="del">
        <pc:chgData name="Yanish Shahi" userId="S::200571165@student.georgianc.on.ca::cde0ebb4-bcc0-4603-ba75-f094b2d0318f" providerId="AD" clId="Web-{584A44A3-FCF9-28AC-26CD-DBB66B80C1D0}" dt="2024-11-22T01:02:44.729" v="26"/>
        <pc:sldMkLst>
          <pc:docMk/>
          <pc:sldMk cId="2611507254" sldId="289"/>
        </pc:sldMkLst>
      </pc:sldChg>
    </pc:docChg>
  </pc:docChgLst>
  <pc:docChgLst>
    <pc:chgData name="Shivank Giri" userId="S::200535448@student.georgianc.on.ca::0ec2730c-55a0-47d8-9183-8ececc72f174" providerId="AD" clId="Web-{F20EDA02-BFAE-AEE7-3360-200AA60583FA}"/>
    <pc:docChg chg="delSld modSld modSection">
      <pc:chgData name="Shivank Giri" userId="S::200535448@student.georgianc.on.ca::0ec2730c-55a0-47d8-9183-8ececc72f174" providerId="AD" clId="Web-{F20EDA02-BFAE-AEE7-3360-200AA60583FA}" dt="2025-05-20T13:25:54.250" v="21"/>
      <pc:docMkLst>
        <pc:docMk/>
      </pc:docMkLst>
      <pc:sldChg chg="modSp del">
        <pc:chgData name="Shivank Giri" userId="S::200535448@student.georgianc.on.ca::0ec2730c-55a0-47d8-9183-8ececc72f174" providerId="AD" clId="Web-{F20EDA02-BFAE-AEE7-3360-200AA60583FA}" dt="2025-05-20T13:25:54.250" v="21"/>
        <pc:sldMkLst>
          <pc:docMk/>
          <pc:sldMk cId="3913385097" sldId="308"/>
        </pc:sldMkLst>
        <pc:spChg chg="mod">
          <ac:chgData name="Shivank Giri" userId="S::200535448@student.georgianc.on.ca::0ec2730c-55a0-47d8-9183-8ececc72f174" providerId="AD" clId="Web-{F20EDA02-BFAE-AEE7-3360-200AA60583FA}" dt="2025-05-20T13:25:02.967" v="20" actId="20577"/>
          <ac:spMkLst>
            <pc:docMk/>
            <pc:sldMk cId="3913385097" sldId="308"/>
            <ac:spMk id="4" creationId="{D1E4DB8A-C542-DCE4-3334-605A46C80826}"/>
          </ac:spMkLst>
        </pc:spChg>
      </pc:sldChg>
    </pc:docChg>
  </pc:docChgLst>
  <pc:docChgLst>
    <pc:chgData name="Yanish Shahi" userId="S::200571165@student.georgianc.on.ca::cde0ebb4-bcc0-4603-ba75-f094b2d0318f" providerId="AD" clId="Web-{26EC741F-AD04-2335-BB23-35688D4F1299}"/>
    <pc:docChg chg="delSld modSection">
      <pc:chgData name="Yanish Shahi" userId="S::200571165@student.georgianc.on.ca::cde0ebb4-bcc0-4603-ba75-f094b2d0318f" providerId="AD" clId="Web-{26EC741F-AD04-2335-BB23-35688D4F1299}" dt="2024-11-24T15:07:45.610" v="5"/>
      <pc:docMkLst>
        <pc:docMk/>
      </pc:docMkLst>
      <pc:sldChg chg="del">
        <pc:chgData name="Yanish Shahi" userId="S::200571165@student.georgianc.on.ca::cde0ebb4-bcc0-4603-ba75-f094b2d0318f" providerId="AD" clId="Web-{26EC741F-AD04-2335-BB23-35688D4F1299}" dt="2024-11-24T15:06:44.968" v="1"/>
        <pc:sldMkLst>
          <pc:docMk/>
          <pc:sldMk cId="2131406861" sldId="266"/>
        </pc:sldMkLst>
      </pc:sldChg>
      <pc:sldChg chg="del">
        <pc:chgData name="Yanish Shahi" userId="S::200571165@student.georgianc.on.ca::cde0ebb4-bcc0-4603-ba75-f094b2d0318f" providerId="AD" clId="Web-{26EC741F-AD04-2335-BB23-35688D4F1299}" dt="2024-11-24T15:07:41.016" v="3"/>
        <pc:sldMkLst>
          <pc:docMk/>
          <pc:sldMk cId="1360356816" sldId="280"/>
        </pc:sldMkLst>
      </pc:sldChg>
      <pc:sldChg chg="del">
        <pc:chgData name="Yanish Shahi" userId="S::200571165@student.georgianc.on.ca::cde0ebb4-bcc0-4603-ba75-f094b2d0318f" providerId="AD" clId="Web-{26EC741F-AD04-2335-BB23-35688D4F1299}" dt="2024-11-24T15:07:45.610" v="5"/>
        <pc:sldMkLst>
          <pc:docMk/>
          <pc:sldMk cId="607991963" sldId="281"/>
        </pc:sldMkLst>
      </pc:sldChg>
      <pc:sldChg chg="del">
        <pc:chgData name="Yanish Shahi" userId="S::200571165@student.georgianc.on.ca::cde0ebb4-bcc0-4603-ba75-f094b2d0318f" providerId="AD" clId="Web-{26EC741F-AD04-2335-BB23-35688D4F1299}" dt="2024-11-24T15:07:42.688" v="4"/>
        <pc:sldMkLst>
          <pc:docMk/>
          <pc:sldMk cId="61361026" sldId="286"/>
        </pc:sldMkLst>
      </pc:sldChg>
      <pc:sldChg chg="del">
        <pc:chgData name="Yanish Shahi" userId="S::200571165@student.georgianc.on.ca::cde0ebb4-bcc0-4603-ba75-f094b2d0318f" providerId="AD" clId="Web-{26EC741F-AD04-2335-BB23-35688D4F1299}" dt="2024-11-24T15:06:42.202" v="0"/>
        <pc:sldMkLst>
          <pc:docMk/>
          <pc:sldMk cId="3717323242" sldId="287"/>
        </pc:sldMkLst>
      </pc:sldChg>
      <pc:sldChg chg="del">
        <pc:chgData name="Yanish Shahi" userId="S::200571165@student.georgianc.on.ca::cde0ebb4-bcc0-4603-ba75-f094b2d0318f" providerId="AD" clId="Web-{26EC741F-AD04-2335-BB23-35688D4F1299}" dt="2024-11-24T15:06:47.374" v="2"/>
        <pc:sldMkLst>
          <pc:docMk/>
          <pc:sldMk cId="1153327679" sldId="288"/>
        </pc:sldMkLst>
      </pc:sldChg>
    </pc:docChg>
  </pc:docChgLst>
  <pc:docChgLst>
    <pc:chgData name="Yanish Shahi" userId="S::200571165@student.georgianc.on.ca::cde0ebb4-bcc0-4603-ba75-f094b2d0318f" providerId="AD" clId="Web-{85D60A55-14D2-E9D4-2D86-E0430AC75323}"/>
    <pc:docChg chg="modSld">
      <pc:chgData name="Yanish Shahi" userId="S::200571165@student.georgianc.on.ca::cde0ebb4-bcc0-4603-ba75-f094b2d0318f" providerId="AD" clId="Web-{85D60A55-14D2-E9D4-2D86-E0430AC75323}" dt="2024-11-21T22:55:09.341" v="47"/>
      <pc:docMkLst>
        <pc:docMk/>
      </pc:docMkLst>
      <pc:sldChg chg="addSp delSp modSp">
        <pc:chgData name="Yanish Shahi" userId="S::200571165@student.georgianc.on.ca::cde0ebb4-bcc0-4603-ba75-f094b2d0318f" providerId="AD" clId="Web-{85D60A55-14D2-E9D4-2D86-E0430AC75323}" dt="2024-11-21T22:55:09.341" v="47"/>
        <pc:sldMkLst>
          <pc:docMk/>
          <pc:sldMk cId="2790870031" sldId="273"/>
        </pc:sldMkLst>
        <pc:spChg chg="mod">
          <ac:chgData name="Yanish Shahi" userId="S::200571165@student.georgianc.on.ca::cde0ebb4-bcc0-4603-ba75-f094b2d0318f" providerId="AD" clId="Web-{85D60A55-14D2-E9D4-2D86-E0430AC75323}" dt="2024-11-21T22:54:14.245" v="46" actId="20577"/>
          <ac:spMkLst>
            <pc:docMk/>
            <pc:sldMk cId="2790870031" sldId="273"/>
            <ac:spMk id="46" creationId="{757F99B5-64D7-4A64-86D6-36354C4B82BF}"/>
          </ac:spMkLst>
        </pc:spChg>
        <pc:picChg chg="mod">
          <ac:chgData name="Yanish Shahi" userId="S::200571165@student.georgianc.on.ca::cde0ebb4-bcc0-4603-ba75-f094b2d0318f" providerId="AD" clId="Web-{85D60A55-14D2-E9D4-2D86-E0430AC75323}" dt="2024-11-21T22:53:00.337" v="30" actId="14100"/>
          <ac:picMkLst>
            <pc:docMk/>
            <pc:sldMk cId="2790870031" sldId="273"/>
            <ac:picMk id="55" creationId="{0E5C6F58-2AD4-4892-9B04-3BFAC5CEA500}"/>
          </ac:picMkLst>
        </pc:picChg>
      </pc:sldChg>
      <pc:sldChg chg="modSp">
        <pc:chgData name="Yanish Shahi" userId="S::200571165@student.georgianc.on.ca::cde0ebb4-bcc0-4603-ba75-f094b2d0318f" providerId="AD" clId="Web-{85D60A55-14D2-E9D4-2D86-E0430AC75323}" dt="2024-11-21T22:51:49.585" v="23" actId="20577"/>
        <pc:sldMkLst>
          <pc:docMk/>
          <pc:sldMk cId="300579710" sldId="274"/>
        </pc:sldMkLst>
        <pc:spChg chg="mod">
          <ac:chgData name="Yanish Shahi" userId="S::200571165@student.georgianc.on.ca::cde0ebb4-bcc0-4603-ba75-f094b2d0318f" providerId="AD" clId="Web-{85D60A55-14D2-E9D4-2D86-E0430AC75323}" dt="2024-11-21T22:51:49.585" v="23" actId="20577"/>
          <ac:spMkLst>
            <pc:docMk/>
            <pc:sldMk cId="300579710" sldId="274"/>
            <ac:spMk id="5" creationId="{6968B250-ACDF-4D57-BD3E-D18F93E457A1}"/>
          </ac:spMkLst>
        </pc:spChg>
      </pc:sldChg>
    </pc:docChg>
  </pc:docChgLst>
  <pc:docChgLst>
    <pc:chgData name="Shivank Giri" userId="S::200535448@student.georgianc.on.ca::0ec2730c-55a0-47d8-9183-8ececc72f174" providerId="AD" clId="Web-{3425B10D-80FD-EC2D-423E-14BC726790C3}"/>
    <pc:docChg chg="modSld">
      <pc:chgData name="Shivank Giri" userId="S::200535448@student.georgianc.on.ca::0ec2730c-55a0-47d8-9183-8ececc72f174" providerId="AD" clId="Web-{3425B10D-80FD-EC2D-423E-14BC726790C3}" dt="2025-05-20T11:38:14.405" v="8"/>
      <pc:docMkLst>
        <pc:docMk/>
      </pc:docMkLst>
      <pc:sldChg chg="delSp modSp">
        <pc:chgData name="Shivank Giri" userId="S::200535448@student.georgianc.on.ca::0ec2730c-55a0-47d8-9183-8ececc72f174" providerId="AD" clId="Web-{3425B10D-80FD-EC2D-423E-14BC726790C3}" dt="2025-05-20T11:38:14.405" v="8"/>
        <pc:sldMkLst>
          <pc:docMk/>
          <pc:sldMk cId="1512286247" sldId="307"/>
        </pc:sldMkLst>
        <pc:spChg chg="del mod">
          <ac:chgData name="Shivank Giri" userId="S::200535448@student.georgianc.on.ca::0ec2730c-55a0-47d8-9183-8ececc72f174" providerId="AD" clId="Web-{3425B10D-80FD-EC2D-423E-14BC726790C3}" dt="2025-05-20T11:38:14.405" v="8"/>
          <ac:spMkLst>
            <pc:docMk/>
            <pc:sldMk cId="1512286247" sldId="307"/>
            <ac:spMk id="7" creationId="{EBC638E8-5E93-AB89-D5E0-2755126864BA}"/>
          </ac:spMkLst>
        </pc:spChg>
      </pc:sldChg>
    </pc:docChg>
  </pc:docChgLst>
  <pc:docChgLst>
    <pc:chgData name="Shivank Giri" userId="S::200535448@student.georgianc.on.ca::0ec2730c-55a0-47d8-9183-8ececc72f174" providerId="AD" clId="Web-{08EDC2FD-DC13-009D-FDE7-3FA485805177}"/>
    <pc:docChg chg="modSld">
      <pc:chgData name="Shivank Giri" userId="S::200535448@student.georgianc.on.ca::0ec2730c-55a0-47d8-9183-8ececc72f174" providerId="AD" clId="Web-{08EDC2FD-DC13-009D-FDE7-3FA485805177}" dt="2024-11-24T19:45:21.744" v="0"/>
      <pc:docMkLst>
        <pc:docMk/>
      </pc:docMkLst>
      <pc:sldChg chg="addSp delSp modSp">
        <pc:chgData name="Shivank Giri" userId="S::200535448@student.georgianc.on.ca::0ec2730c-55a0-47d8-9183-8ececc72f174" providerId="AD" clId="Web-{08EDC2FD-DC13-009D-FDE7-3FA485805177}" dt="2024-11-24T19:45:21.744" v="0"/>
        <pc:sldMkLst>
          <pc:docMk/>
          <pc:sldMk cId="1315984606" sldId="295"/>
        </pc:sldMkLst>
        <pc:spChg chg="add mod">
          <ac:chgData name="Shivank Giri" userId="S::200535448@student.georgianc.on.ca::0ec2730c-55a0-47d8-9183-8ececc72f174" providerId="AD" clId="Web-{08EDC2FD-DC13-009D-FDE7-3FA485805177}" dt="2024-11-24T19:45:21.744" v="0"/>
          <ac:spMkLst>
            <pc:docMk/>
            <pc:sldMk cId="1315984606" sldId="295"/>
            <ac:spMk id="3" creationId="{8818BE84-9211-8EE0-891B-F8E4ACE03A48}"/>
          </ac:spMkLst>
        </pc:spChg>
        <pc:spChg chg="del">
          <ac:chgData name="Shivank Giri" userId="S::200535448@student.georgianc.on.ca::0ec2730c-55a0-47d8-9183-8ececc72f174" providerId="AD" clId="Web-{08EDC2FD-DC13-009D-FDE7-3FA485805177}" dt="2024-11-24T19:45:21.744" v="0"/>
          <ac:spMkLst>
            <pc:docMk/>
            <pc:sldMk cId="1315984606" sldId="295"/>
            <ac:spMk id="10" creationId="{76A6BC79-D59E-326F-89BC-236C9F3B9296}"/>
          </ac:spMkLst>
        </pc:spChg>
      </pc:sldChg>
    </pc:docChg>
  </pc:docChgLst>
  <pc:docChgLst>
    <pc:chgData name="Shivank Giri" userId="S::200535448@student.georgianc.on.ca::0ec2730c-55a0-47d8-9183-8ececc72f174" providerId="AD" clId="Web-{0A4D683D-C425-D020-5AC6-ECF9B60F8CF9}"/>
    <pc:docChg chg="modSld">
      <pc:chgData name="Shivank Giri" userId="S::200535448@student.georgianc.on.ca::0ec2730c-55a0-47d8-9183-8ececc72f174" providerId="AD" clId="Web-{0A4D683D-C425-D020-5AC6-ECF9B60F8CF9}" dt="2024-11-24T13:53:02.991" v="1" actId="20577"/>
      <pc:docMkLst>
        <pc:docMk/>
      </pc:docMkLst>
      <pc:sldChg chg="modSp">
        <pc:chgData name="Shivank Giri" userId="S::200535448@student.georgianc.on.ca::0ec2730c-55a0-47d8-9183-8ececc72f174" providerId="AD" clId="Web-{0A4D683D-C425-D020-5AC6-ECF9B60F8CF9}" dt="2024-11-24T13:53:02.991" v="1" actId="20577"/>
        <pc:sldMkLst>
          <pc:docMk/>
          <pc:sldMk cId="3770528783" sldId="298"/>
        </pc:sldMkLst>
        <pc:spChg chg="mod">
          <ac:chgData name="Shivank Giri" userId="S::200535448@student.georgianc.on.ca::0ec2730c-55a0-47d8-9183-8ececc72f174" providerId="AD" clId="Web-{0A4D683D-C425-D020-5AC6-ECF9B60F8CF9}" dt="2024-11-24T13:53:02.991" v="1" actId="20577"/>
          <ac:spMkLst>
            <pc:docMk/>
            <pc:sldMk cId="3770528783" sldId="298"/>
            <ac:spMk id="11" creationId="{A240B00F-66B0-C579-4C10-7A4DCBAC6C9F}"/>
          </ac:spMkLst>
        </pc:spChg>
      </pc:sldChg>
    </pc:docChg>
  </pc:docChgLst>
  <pc:docChgLst>
    <pc:chgData name="Shivank Giri" userId="S::200535448@student.georgianc.on.ca::0ec2730c-55a0-47d8-9183-8ececc72f174" providerId="AD" clId="Web-{DC461204-D01C-CFD4-6F90-6BAD15BC08C1}"/>
    <pc:docChg chg="addSld modSld sldOrd modSection">
      <pc:chgData name="Shivank Giri" userId="S::200535448@student.georgianc.on.ca::0ec2730c-55a0-47d8-9183-8ececc72f174" providerId="AD" clId="Web-{DC461204-D01C-CFD4-6F90-6BAD15BC08C1}" dt="2024-11-24T19:42:13.550" v="1099"/>
      <pc:docMkLst>
        <pc:docMk/>
      </pc:docMkLst>
      <pc:sldChg chg="modNotes">
        <pc:chgData name="Shivank Giri" userId="S::200535448@student.georgianc.on.ca::0ec2730c-55a0-47d8-9183-8ececc72f174" providerId="AD" clId="Web-{DC461204-D01C-CFD4-6F90-6BAD15BC08C1}" dt="2024-11-24T19:21:00.409" v="670"/>
        <pc:sldMkLst>
          <pc:docMk/>
          <pc:sldMk cId="2539589404" sldId="271"/>
        </pc:sldMkLst>
      </pc:sldChg>
      <pc:sldChg chg="modNotes">
        <pc:chgData name="Shivank Giri" userId="S::200535448@student.georgianc.on.ca::0ec2730c-55a0-47d8-9183-8ececc72f174" providerId="AD" clId="Web-{DC461204-D01C-CFD4-6F90-6BAD15BC08C1}" dt="2024-11-24T19:21:33.268" v="671"/>
        <pc:sldMkLst>
          <pc:docMk/>
          <pc:sldMk cId="2790870031" sldId="273"/>
        </pc:sldMkLst>
      </pc:sldChg>
      <pc:sldChg chg="modNotes">
        <pc:chgData name="Shivank Giri" userId="S::200535448@student.georgianc.on.ca::0ec2730c-55a0-47d8-9183-8ececc72f174" providerId="AD" clId="Web-{DC461204-D01C-CFD4-6F90-6BAD15BC08C1}" dt="2024-11-24T19:17:52.860" v="617"/>
        <pc:sldMkLst>
          <pc:docMk/>
          <pc:sldMk cId="300579710" sldId="274"/>
        </pc:sldMkLst>
      </pc:sldChg>
      <pc:sldChg chg="addSp delSp modSp modNotes">
        <pc:chgData name="Shivank Giri" userId="S::200535448@student.georgianc.on.ca::0ec2730c-55a0-47d8-9183-8ececc72f174" providerId="AD" clId="Web-{DC461204-D01C-CFD4-6F90-6BAD15BC08C1}" dt="2024-11-24T19:27:42.244" v="766"/>
        <pc:sldMkLst>
          <pc:docMk/>
          <pc:sldMk cId="715360821" sldId="275"/>
        </pc:sldMkLst>
        <pc:spChg chg="add del mod">
          <ac:chgData name="Shivank Giri" userId="S::200535448@student.georgianc.on.ca::0ec2730c-55a0-47d8-9183-8ececc72f174" providerId="AD" clId="Web-{DC461204-D01C-CFD4-6F90-6BAD15BC08C1}" dt="2024-11-24T18:06:40.045" v="20"/>
          <ac:spMkLst>
            <pc:docMk/>
            <pc:sldMk cId="715360821" sldId="275"/>
            <ac:spMk id="3" creationId="{6C0EFD4A-8CF2-1C85-9A4E-7F068066D00D}"/>
          </ac:spMkLst>
        </pc:spChg>
        <pc:spChg chg="add del mod">
          <ac:chgData name="Shivank Giri" userId="S::200535448@student.georgianc.on.ca::0ec2730c-55a0-47d8-9183-8ececc72f174" providerId="AD" clId="Web-{DC461204-D01C-CFD4-6F90-6BAD15BC08C1}" dt="2024-11-24T18:04:32.212" v="12"/>
          <ac:spMkLst>
            <pc:docMk/>
            <pc:sldMk cId="715360821" sldId="275"/>
            <ac:spMk id="5" creationId="{428A525E-6C00-5F2F-17D2-520C76AF727B}"/>
          </ac:spMkLst>
        </pc:spChg>
        <pc:spChg chg="del">
          <ac:chgData name="Shivank Giri" userId="S::200535448@student.georgianc.on.ca::0ec2730c-55a0-47d8-9183-8ececc72f174" providerId="AD" clId="Web-{DC461204-D01C-CFD4-6F90-6BAD15BC08C1}" dt="2024-11-24T18:04:23.024" v="10"/>
          <ac:spMkLst>
            <pc:docMk/>
            <pc:sldMk cId="715360821" sldId="275"/>
            <ac:spMk id="10" creationId="{25DEB519-11FF-4424-9BF3-B1EDC0F57D63}"/>
          </ac:spMkLst>
        </pc:spChg>
        <pc:picChg chg="del">
          <ac:chgData name="Shivank Giri" userId="S::200535448@student.georgianc.on.ca::0ec2730c-55a0-47d8-9183-8ececc72f174" providerId="AD" clId="Web-{DC461204-D01C-CFD4-6F90-6BAD15BC08C1}" dt="2024-11-24T18:04:29.743" v="11"/>
          <ac:picMkLst>
            <pc:docMk/>
            <pc:sldMk cId="715360821" sldId="275"/>
            <ac:picMk id="14" creationId="{D3212BBA-7AB4-4A90-93F9-1B40576326AE}"/>
          </ac:picMkLst>
        </pc:picChg>
        <pc:picChg chg="mod">
          <ac:chgData name="Shivank Giri" userId="S::200535448@student.georgianc.on.ca::0ec2730c-55a0-47d8-9183-8ececc72f174" providerId="AD" clId="Web-{DC461204-D01C-CFD4-6F90-6BAD15BC08C1}" dt="2024-11-24T18:06:29.962" v="19" actId="14100"/>
          <ac:picMkLst>
            <pc:docMk/>
            <pc:sldMk cId="715360821" sldId="275"/>
            <ac:picMk id="16" creationId="{9AA84949-1394-42B3-8A1F-D93B0A3C055D}"/>
          </ac:picMkLst>
        </pc:picChg>
      </pc:sldChg>
      <pc:sldChg chg="addSp delSp modSp mod ord setBg modNotes">
        <pc:chgData name="Shivank Giri" userId="S::200535448@student.georgianc.on.ca::0ec2730c-55a0-47d8-9183-8ececc72f174" providerId="AD" clId="Web-{DC461204-D01C-CFD4-6F90-6BAD15BC08C1}" dt="2024-11-24T19:18:37.486" v="618"/>
        <pc:sldMkLst>
          <pc:docMk/>
          <pc:sldMk cId="738980766" sldId="278"/>
        </pc:sldMkLst>
        <pc:spChg chg="mod">
          <ac:chgData name="Shivank Giri" userId="S::200535448@student.georgianc.on.ca::0ec2730c-55a0-47d8-9183-8ececc72f174" providerId="AD" clId="Web-{DC461204-D01C-CFD4-6F90-6BAD15BC08C1}" dt="2024-11-24T19:12:24.342" v="546"/>
          <ac:spMkLst>
            <pc:docMk/>
            <pc:sldMk cId="738980766" sldId="278"/>
            <ac:spMk id="2" creationId="{D9FCC368-94C3-4438-BABC-31C920479974}"/>
          </ac:spMkLst>
        </pc:spChg>
        <pc:spChg chg="del mod">
          <ac:chgData name="Shivank Giri" userId="S::200535448@student.georgianc.on.ca::0ec2730c-55a0-47d8-9183-8ececc72f174" providerId="AD" clId="Web-{DC461204-D01C-CFD4-6F90-6BAD15BC08C1}" dt="2024-11-24T19:12:24.342" v="546"/>
          <ac:spMkLst>
            <pc:docMk/>
            <pc:sldMk cId="738980766" sldId="278"/>
            <ac:spMk id="3" creationId="{E9E23649-3D75-4D6D-8156-51D7E6B17713}"/>
          </ac:spMkLst>
        </pc:spChg>
        <pc:spChg chg="mod">
          <ac:chgData name="Shivank Giri" userId="S::200535448@student.georgianc.on.ca::0ec2730c-55a0-47d8-9183-8ececc72f174" providerId="AD" clId="Web-{DC461204-D01C-CFD4-6F90-6BAD15BC08C1}" dt="2024-11-24T19:12:24.342" v="546"/>
          <ac:spMkLst>
            <pc:docMk/>
            <pc:sldMk cId="738980766" sldId="278"/>
            <ac:spMk id="4" creationId="{E539CC83-1F24-8DDD-45C0-2219DCBECEAF}"/>
          </ac:spMkLst>
        </pc:spChg>
        <pc:spChg chg="add del mod">
          <ac:chgData name="Shivank Giri" userId="S::200535448@student.georgianc.on.ca::0ec2730c-55a0-47d8-9183-8ececc72f174" providerId="AD" clId="Web-{DC461204-D01C-CFD4-6F90-6BAD15BC08C1}" dt="2024-11-24T19:11:50.373" v="541"/>
          <ac:spMkLst>
            <pc:docMk/>
            <pc:sldMk cId="738980766" sldId="278"/>
            <ac:spMk id="6" creationId="{C4D11965-CB25-80C2-920D-1FCE7C936451}"/>
          </ac:spMkLst>
        </pc:spChg>
        <pc:spChg chg="add del mod">
          <ac:chgData name="Shivank Giri" userId="S::200535448@student.georgianc.on.ca::0ec2730c-55a0-47d8-9183-8ececc72f174" providerId="AD" clId="Web-{DC461204-D01C-CFD4-6F90-6BAD15BC08C1}" dt="2024-11-24T19:12:00.826" v="543"/>
          <ac:spMkLst>
            <pc:docMk/>
            <pc:sldMk cId="738980766" sldId="278"/>
            <ac:spMk id="9" creationId="{9CBFA00D-174B-D57F-00E4-DE7C9518A8F9}"/>
          </ac:spMkLst>
        </pc:spChg>
        <pc:spChg chg="add del mod">
          <ac:chgData name="Shivank Giri" userId="S::200535448@student.georgianc.on.ca::0ec2730c-55a0-47d8-9183-8ececc72f174" providerId="AD" clId="Web-{DC461204-D01C-CFD4-6F90-6BAD15BC08C1}" dt="2024-11-24T19:12:08.326" v="545"/>
          <ac:spMkLst>
            <pc:docMk/>
            <pc:sldMk cId="738980766" sldId="278"/>
            <ac:spMk id="13" creationId="{2A61D6FD-230B-48CB-C625-2909915DEA13}"/>
          </ac:spMkLst>
        </pc:spChg>
        <pc:spChg chg="mod">
          <ac:chgData name="Shivank Giri" userId="S::200535448@student.georgianc.on.ca::0ec2730c-55a0-47d8-9183-8ececc72f174" providerId="AD" clId="Web-{DC461204-D01C-CFD4-6F90-6BAD15BC08C1}" dt="2024-11-24T19:12:24.342" v="546"/>
          <ac:spMkLst>
            <pc:docMk/>
            <pc:sldMk cId="738980766" sldId="278"/>
            <ac:spMk id="14" creationId="{D5E3C6B7-507C-4330-B4B5-6B3975EF0BEE}"/>
          </ac:spMkLst>
        </pc:spChg>
        <pc:spChg chg="mod">
          <ac:chgData name="Shivank Giri" userId="S::200535448@student.georgianc.on.ca::0ec2730c-55a0-47d8-9183-8ececc72f174" providerId="AD" clId="Web-{DC461204-D01C-CFD4-6F90-6BAD15BC08C1}" dt="2024-11-24T19:12:24.342" v="546"/>
          <ac:spMkLst>
            <pc:docMk/>
            <pc:sldMk cId="738980766" sldId="278"/>
            <ac:spMk id="16" creationId="{916FA212-79E7-4F38-B08F-FC68988E5BEC}"/>
          </ac:spMkLst>
        </pc:spChg>
        <pc:spChg chg="add">
          <ac:chgData name="Shivank Giri" userId="S::200535448@student.georgianc.on.ca::0ec2730c-55a0-47d8-9183-8ececc72f174" providerId="AD" clId="Web-{DC461204-D01C-CFD4-6F90-6BAD15BC08C1}" dt="2024-11-24T19:12:24.342" v="546"/>
          <ac:spMkLst>
            <pc:docMk/>
            <pc:sldMk cId="738980766" sldId="278"/>
            <ac:spMk id="22" creationId="{BD4C0BBB-0042-4603-A226-6117F3FD5B3C}"/>
          </ac:spMkLst>
        </pc:spChg>
        <pc:spChg chg="add">
          <ac:chgData name="Shivank Giri" userId="S::200535448@student.georgianc.on.ca::0ec2730c-55a0-47d8-9183-8ececc72f174" providerId="AD" clId="Web-{DC461204-D01C-CFD4-6F90-6BAD15BC08C1}" dt="2024-11-24T19:12:24.342" v="546"/>
          <ac:spMkLst>
            <pc:docMk/>
            <pc:sldMk cId="738980766" sldId="278"/>
            <ac:spMk id="24" creationId="{EC44F520-2598-460E-9F91-B02F60830CA2}"/>
          </ac:spMkLst>
        </pc:spChg>
        <pc:spChg chg="add">
          <ac:chgData name="Shivank Giri" userId="S::200535448@student.georgianc.on.ca::0ec2730c-55a0-47d8-9183-8ececc72f174" providerId="AD" clId="Web-{DC461204-D01C-CFD4-6F90-6BAD15BC08C1}" dt="2024-11-24T19:12:24.342" v="546"/>
          <ac:spMkLst>
            <pc:docMk/>
            <pc:sldMk cId="738980766" sldId="278"/>
            <ac:spMk id="26" creationId="{06E6C0C3-A448-4D8B-86C7-3C83B7E4A600}"/>
          </ac:spMkLst>
        </pc:spChg>
        <pc:spChg chg="add">
          <ac:chgData name="Shivank Giri" userId="S::200535448@student.georgianc.on.ca::0ec2730c-55a0-47d8-9183-8ececc72f174" providerId="AD" clId="Web-{DC461204-D01C-CFD4-6F90-6BAD15BC08C1}" dt="2024-11-24T19:12:24.342" v="546"/>
          <ac:spMkLst>
            <pc:docMk/>
            <pc:sldMk cId="738980766" sldId="278"/>
            <ac:spMk id="28" creationId="{EF1326A3-CBDD-4503-8C40-806B4ABF4F2A}"/>
          </ac:spMkLst>
        </pc:spChg>
        <pc:spChg chg="add">
          <ac:chgData name="Shivank Giri" userId="S::200535448@student.georgianc.on.ca::0ec2730c-55a0-47d8-9183-8ececc72f174" providerId="AD" clId="Web-{DC461204-D01C-CFD4-6F90-6BAD15BC08C1}" dt="2024-11-24T19:12:24.342" v="546"/>
          <ac:spMkLst>
            <pc:docMk/>
            <pc:sldMk cId="738980766" sldId="278"/>
            <ac:spMk id="30" creationId="{5910698D-E436-464E-9DE4-F9FB349FD9E6}"/>
          </ac:spMkLst>
        </pc:spChg>
        <pc:graphicFrameChg chg="add mod">
          <ac:chgData name="Shivank Giri" userId="S::200535448@student.georgianc.on.ca::0ec2730c-55a0-47d8-9183-8ececc72f174" providerId="AD" clId="Web-{DC461204-D01C-CFD4-6F90-6BAD15BC08C1}" dt="2024-11-24T19:13:17.906" v="553" actId="14100"/>
          <ac:graphicFrameMkLst>
            <pc:docMk/>
            <pc:sldMk cId="738980766" sldId="278"/>
            <ac:graphicFrameMk id="18" creationId="{8EC0AB64-E720-BF21-5657-E08DE41C2077}"/>
          </ac:graphicFrameMkLst>
        </pc:graphicFrameChg>
        <pc:picChg chg="del">
          <ac:chgData name="Shivank Giri" userId="S::200535448@student.georgianc.on.ca::0ec2730c-55a0-47d8-9183-8ececc72f174" providerId="AD" clId="Web-{DC461204-D01C-CFD4-6F90-6BAD15BC08C1}" dt="2024-11-24T19:11:47.748" v="540"/>
          <ac:picMkLst>
            <pc:docMk/>
            <pc:sldMk cId="738980766" sldId="278"/>
            <ac:picMk id="8" creationId="{44C36EBD-DB9B-4ACF-A771-1AB4705F9519}"/>
          </ac:picMkLst>
        </pc:picChg>
        <pc:picChg chg="del">
          <ac:chgData name="Shivank Giri" userId="S::200535448@student.georgianc.on.ca::0ec2730c-55a0-47d8-9183-8ececc72f174" providerId="AD" clId="Web-{DC461204-D01C-CFD4-6F90-6BAD15BC08C1}" dt="2024-11-24T19:11:57.545" v="542"/>
          <ac:picMkLst>
            <pc:docMk/>
            <pc:sldMk cId="738980766" sldId="278"/>
            <ac:picMk id="10" creationId="{DA5E6B02-8CB9-4AF0-B81A-3B61DEE58E08}"/>
          </ac:picMkLst>
        </pc:picChg>
        <pc:picChg chg="del">
          <ac:chgData name="Shivank Giri" userId="S::200535448@student.georgianc.on.ca::0ec2730c-55a0-47d8-9183-8ececc72f174" providerId="AD" clId="Web-{DC461204-D01C-CFD4-6F90-6BAD15BC08C1}" dt="2024-11-24T19:12:04.357" v="544"/>
          <ac:picMkLst>
            <pc:docMk/>
            <pc:sldMk cId="738980766" sldId="278"/>
            <ac:picMk id="12" creationId="{AD486202-2CE9-48FF-813A-B87921B40342}"/>
          </ac:picMkLst>
        </pc:picChg>
      </pc:sldChg>
      <pc:sldChg chg="addSp delSp modSp mod setBg modClrScheme delDesignElem chgLayout modNotes">
        <pc:chgData name="Shivank Giri" userId="S::200535448@student.georgianc.on.ca::0ec2730c-55a0-47d8-9183-8ececc72f174" providerId="AD" clId="Web-{DC461204-D01C-CFD4-6F90-6BAD15BC08C1}" dt="2024-11-24T19:42:13.550" v="1099"/>
        <pc:sldMkLst>
          <pc:docMk/>
          <pc:sldMk cId="3486006413" sldId="279"/>
        </pc:sldMkLst>
        <pc:spChg chg="mod ord">
          <ac:chgData name="Shivank Giri" userId="S::200535448@student.georgianc.on.ca::0ec2730c-55a0-47d8-9183-8ececc72f174" providerId="AD" clId="Web-{DC461204-D01C-CFD4-6F90-6BAD15BC08C1}" dt="2024-11-24T18:34:32.090" v="141"/>
          <ac:spMkLst>
            <pc:docMk/>
            <pc:sldMk cId="3486006413" sldId="279"/>
            <ac:spMk id="2" creationId="{DCE49CC8-6A9D-4BEB-8ED2-83DB2D140C74}"/>
          </ac:spMkLst>
        </pc:spChg>
        <pc:spChg chg="add del mod">
          <ac:chgData name="Shivank Giri" userId="S::200535448@student.georgianc.on.ca::0ec2730c-55a0-47d8-9183-8ececc72f174" providerId="AD" clId="Web-{DC461204-D01C-CFD4-6F90-6BAD15BC08C1}" dt="2024-11-24T18:31:50.168" v="118"/>
          <ac:spMkLst>
            <pc:docMk/>
            <pc:sldMk cId="3486006413" sldId="279"/>
            <ac:spMk id="4" creationId="{741C4812-2B4A-F786-C9A6-FBF60C4F8AB2}"/>
          </ac:spMkLst>
        </pc:spChg>
        <pc:spChg chg="del mod">
          <ac:chgData name="Shivank Giri" userId="S::200535448@student.georgianc.on.ca::0ec2730c-55a0-47d8-9183-8ececc72f174" providerId="AD" clId="Web-{DC461204-D01C-CFD4-6F90-6BAD15BC08C1}" dt="2024-11-24T18:32:34.324" v="121"/>
          <ac:spMkLst>
            <pc:docMk/>
            <pc:sldMk cId="3486006413" sldId="279"/>
            <ac:spMk id="6" creationId="{73BAB28E-BAF4-438C-A475-0D041A6A1E05}"/>
          </ac:spMkLst>
        </pc:spChg>
        <pc:spChg chg="del">
          <ac:chgData name="Shivank Giri" userId="S::200535448@student.georgianc.on.ca::0ec2730c-55a0-47d8-9183-8ececc72f174" providerId="AD" clId="Web-{DC461204-D01C-CFD4-6F90-6BAD15BC08C1}" dt="2024-11-24T18:31:43.543" v="117"/>
          <ac:spMkLst>
            <pc:docMk/>
            <pc:sldMk cId="3486006413" sldId="279"/>
            <ac:spMk id="7" creationId="{E3EE2CE0-415A-4D6D-882C-D348C67CFBE8}"/>
          </ac:spMkLst>
        </pc:spChg>
        <pc:spChg chg="add del mod ord">
          <ac:chgData name="Shivank Giri" userId="S::200535448@student.georgianc.on.ca::0ec2730c-55a0-47d8-9183-8ececc72f174" providerId="AD" clId="Web-{DC461204-D01C-CFD4-6F90-6BAD15BC08C1}" dt="2024-11-24T18:32:51.902" v="123"/>
          <ac:spMkLst>
            <pc:docMk/>
            <pc:sldMk cId="3486006413" sldId="279"/>
            <ac:spMk id="8" creationId="{8540259E-C493-DE65-1B8A-D796F9DDBF08}"/>
          </ac:spMkLst>
        </pc:spChg>
        <pc:spChg chg="add del mod">
          <ac:chgData name="Shivank Giri" userId="S::200535448@student.georgianc.on.ca::0ec2730c-55a0-47d8-9183-8ececc72f174" providerId="AD" clId="Web-{DC461204-D01C-CFD4-6F90-6BAD15BC08C1}" dt="2024-11-24T18:33:39.825" v="128"/>
          <ac:spMkLst>
            <pc:docMk/>
            <pc:sldMk cId="3486006413" sldId="279"/>
            <ac:spMk id="11" creationId="{A0912BBD-CF41-D4C4-B62B-209546552CFA}"/>
          </ac:spMkLst>
        </pc:spChg>
        <pc:spChg chg="add mod ord">
          <ac:chgData name="Shivank Giri" userId="S::200535448@student.georgianc.on.ca::0ec2730c-55a0-47d8-9183-8ececc72f174" providerId="AD" clId="Web-{DC461204-D01C-CFD4-6F90-6BAD15BC08C1}" dt="2024-11-24T18:34:32.090" v="141"/>
          <ac:spMkLst>
            <pc:docMk/>
            <pc:sldMk cId="3486006413" sldId="279"/>
            <ac:spMk id="12" creationId="{73F2905B-17BE-E65B-774C-473BAD62C219}"/>
          </ac:spMkLst>
        </pc:spChg>
        <pc:spChg chg="add del mod ord">
          <ac:chgData name="Shivank Giri" userId="S::200535448@student.georgianc.on.ca::0ec2730c-55a0-47d8-9183-8ececc72f174" providerId="AD" clId="Web-{DC461204-D01C-CFD4-6F90-6BAD15BC08C1}" dt="2024-11-24T18:34:28.137" v="140"/>
          <ac:spMkLst>
            <pc:docMk/>
            <pc:sldMk cId="3486006413" sldId="279"/>
            <ac:spMk id="13" creationId="{CB5A452F-174B-34D9-06F5-E14FD6F4895A}"/>
          </ac:spMkLst>
        </pc:spChg>
        <pc:spChg chg="mod ord">
          <ac:chgData name="Shivank Giri" userId="S::200535448@student.georgianc.on.ca::0ec2730c-55a0-47d8-9183-8ececc72f174" providerId="AD" clId="Web-{DC461204-D01C-CFD4-6F90-6BAD15BC08C1}" dt="2024-11-24T18:34:32.090" v="141"/>
          <ac:spMkLst>
            <pc:docMk/>
            <pc:sldMk cId="3486006413" sldId="279"/>
            <ac:spMk id="14" creationId="{CCA4985F-09D8-41B4-B2AB-DF95AB3FA8B8}"/>
          </ac:spMkLst>
        </pc:spChg>
        <pc:spChg chg="mod ord">
          <ac:chgData name="Shivank Giri" userId="S::200535448@student.georgianc.on.ca::0ec2730c-55a0-47d8-9183-8ececc72f174" providerId="AD" clId="Web-{DC461204-D01C-CFD4-6F90-6BAD15BC08C1}" dt="2024-11-24T18:34:32.090" v="141"/>
          <ac:spMkLst>
            <pc:docMk/>
            <pc:sldMk cId="3486006413" sldId="279"/>
            <ac:spMk id="16" creationId="{0C7E1EC9-3F85-4EB7-AF0B-3F8DFE9400C1}"/>
          </ac:spMkLst>
        </pc:spChg>
        <pc:spChg chg="add del mod">
          <ac:chgData name="Shivank Giri" userId="S::200535448@student.georgianc.on.ca::0ec2730c-55a0-47d8-9183-8ececc72f174" providerId="AD" clId="Web-{DC461204-D01C-CFD4-6F90-6BAD15BC08C1}" dt="2024-11-24T18:34:32.090" v="141"/>
          <ac:spMkLst>
            <pc:docMk/>
            <pc:sldMk cId="3486006413" sldId="279"/>
            <ac:spMk id="17" creationId="{2069BF96-CFA4-1F54-7540-4347BF4F5DDE}"/>
          </ac:spMkLst>
        </pc:spChg>
        <pc:spChg chg="add">
          <ac:chgData name="Shivank Giri" userId="S::200535448@student.georgianc.on.ca::0ec2730c-55a0-47d8-9183-8ececc72f174" providerId="AD" clId="Web-{DC461204-D01C-CFD4-6F90-6BAD15BC08C1}" dt="2024-11-24T18:34:32.090" v="141"/>
          <ac:spMkLst>
            <pc:docMk/>
            <pc:sldMk cId="3486006413" sldId="279"/>
            <ac:spMk id="20" creationId="{BD4C0BBB-0042-4603-A226-6117F3FD5B3C}"/>
          </ac:spMkLst>
        </pc:spChg>
        <pc:spChg chg="add del">
          <ac:chgData name="Shivank Giri" userId="S::200535448@student.georgianc.on.ca::0ec2730c-55a0-47d8-9183-8ececc72f174" providerId="AD" clId="Web-{DC461204-D01C-CFD4-6F90-6BAD15BC08C1}" dt="2024-11-24T18:33:09.309" v="126"/>
          <ac:spMkLst>
            <pc:docMk/>
            <pc:sldMk cId="3486006413" sldId="279"/>
            <ac:spMk id="21" creationId="{BD4C0BBB-0042-4603-A226-6117F3FD5B3C}"/>
          </ac:spMkLst>
        </pc:spChg>
        <pc:spChg chg="add">
          <ac:chgData name="Shivank Giri" userId="S::200535448@student.georgianc.on.ca::0ec2730c-55a0-47d8-9183-8ececc72f174" providerId="AD" clId="Web-{DC461204-D01C-CFD4-6F90-6BAD15BC08C1}" dt="2024-11-24T18:34:32.090" v="141"/>
          <ac:spMkLst>
            <pc:docMk/>
            <pc:sldMk cId="3486006413" sldId="279"/>
            <ac:spMk id="22" creationId="{EC44F520-2598-460E-9F91-B02F60830CA2}"/>
          </ac:spMkLst>
        </pc:spChg>
        <pc:spChg chg="add del">
          <ac:chgData name="Shivank Giri" userId="S::200535448@student.georgianc.on.ca::0ec2730c-55a0-47d8-9183-8ececc72f174" providerId="AD" clId="Web-{DC461204-D01C-CFD4-6F90-6BAD15BC08C1}" dt="2024-11-24T18:33:09.309" v="126"/>
          <ac:spMkLst>
            <pc:docMk/>
            <pc:sldMk cId="3486006413" sldId="279"/>
            <ac:spMk id="23" creationId="{EC44F520-2598-460E-9F91-B02F60830CA2}"/>
          </ac:spMkLst>
        </pc:spChg>
        <pc:spChg chg="add">
          <ac:chgData name="Shivank Giri" userId="S::200535448@student.georgianc.on.ca::0ec2730c-55a0-47d8-9183-8ececc72f174" providerId="AD" clId="Web-{DC461204-D01C-CFD4-6F90-6BAD15BC08C1}" dt="2024-11-24T18:34:32.090" v="141"/>
          <ac:spMkLst>
            <pc:docMk/>
            <pc:sldMk cId="3486006413" sldId="279"/>
            <ac:spMk id="24" creationId="{4D896123-1B32-4CB1-B2ED-E34BBC26B423}"/>
          </ac:spMkLst>
        </pc:spChg>
        <pc:spChg chg="add del">
          <ac:chgData name="Shivank Giri" userId="S::200535448@student.georgianc.on.ca::0ec2730c-55a0-47d8-9183-8ececc72f174" providerId="AD" clId="Web-{DC461204-D01C-CFD4-6F90-6BAD15BC08C1}" dt="2024-11-24T18:33:09.309" v="126"/>
          <ac:spMkLst>
            <pc:docMk/>
            <pc:sldMk cId="3486006413" sldId="279"/>
            <ac:spMk id="25" creationId="{4D896123-1B32-4CB1-B2ED-E34BBC26B423}"/>
          </ac:spMkLst>
        </pc:spChg>
        <pc:spChg chg="add del">
          <ac:chgData name="Shivank Giri" userId="S::200535448@student.georgianc.on.ca::0ec2730c-55a0-47d8-9183-8ececc72f174" providerId="AD" clId="Web-{DC461204-D01C-CFD4-6F90-6BAD15BC08C1}" dt="2024-11-24T18:33:09.309" v="126"/>
          <ac:spMkLst>
            <pc:docMk/>
            <pc:sldMk cId="3486006413" sldId="279"/>
            <ac:spMk id="27" creationId="{019FDB4D-987D-4C87-A179-9D4616AB2455}"/>
          </ac:spMkLst>
        </pc:spChg>
        <pc:spChg chg="add">
          <ac:chgData name="Shivank Giri" userId="S::200535448@student.georgianc.on.ca::0ec2730c-55a0-47d8-9183-8ececc72f174" providerId="AD" clId="Web-{DC461204-D01C-CFD4-6F90-6BAD15BC08C1}" dt="2024-11-24T18:34:32.090" v="141"/>
          <ac:spMkLst>
            <pc:docMk/>
            <pc:sldMk cId="3486006413" sldId="279"/>
            <ac:spMk id="29" creationId="{54F04D94-5D02-443B-801E-0CAC1D4EBF3D}"/>
          </ac:spMkLst>
        </pc:spChg>
        <pc:spChg chg="add">
          <ac:chgData name="Shivank Giri" userId="S::200535448@student.georgianc.on.ca::0ec2730c-55a0-47d8-9183-8ececc72f174" providerId="AD" clId="Web-{DC461204-D01C-CFD4-6F90-6BAD15BC08C1}" dt="2024-11-24T18:34:32.090" v="141"/>
          <ac:spMkLst>
            <pc:docMk/>
            <pc:sldMk cId="3486006413" sldId="279"/>
            <ac:spMk id="31" creationId="{F57DA40C-10B8-4678-8433-AA03ED65E921}"/>
          </ac:spMkLst>
        </pc:spChg>
        <pc:spChg chg="add del">
          <ac:chgData name="Shivank Giri" userId="S::200535448@student.georgianc.on.ca::0ec2730c-55a0-47d8-9183-8ececc72f174" providerId="AD" clId="Web-{DC461204-D01C-CFD4-6F90-6BAD15BC08C1}" dt="2024-11-24T18:33:09.293" v="125"/>
          <ac:spMkLst>
            <pc:docMk/>
            <pc:sldMk cId="3486006413" sldId="279"/>
            <ac:spMk id="32" creationId="{BD4C0BBB-0042-4603-A226-6117F3FD5B3C}"/>
          </ac:spMkLst>
        </pc:spChg>
        <pc:spChg chg="add">
          <ac:chgData name="Shivank Giri" userId="S::200535448@student.georgianc.on.ca::0ec2730c-55a0-47d8-9183-8ececc72f174" providerId="AD" clId="Web-{DC461204-D01C-CFD4-6F90-6BAD15BC08C1}" dt="2024-11-24T18:34:32.090" v="141"/>
          <ac:spMkLst>
            <pc:docMk/>
            <pc:sldMk cId="3486006413" sldId="279"/>
            <ac:spMk id="33" creationId="{6FF3D9AA-2746-40BA-A174-3C45EA458CD5}"/>
          </ac:spMkLst>
        </pc:spChg>
        <pc:spChg chg="add del">
          <ac:chgData name="Shivank Giri" userId="S::200535448@student.georgianc.on.ca::0ec2730c-55a0-47d8-9183-8ececc72f174" providerId="AD" clId="Web-{DC461204-D01C-CFD4-6F90-6BAD15BC08C1}" dt="2024-11-24T18:33:09.293" v="125"/>
          <ac:spMkLst>
            <pc:docMk/>
            <pc:sldMk cId="3486006413" sldId="279"/>
            <ac:spMk id="34" creationId="{EC44F520-2598-460E-9F91-B02F60830CA2}"/>
          </ac:spMkLst>
        </pc:spChg>
        <pc:spChg chg="add">
          <ac:chgData name="Shivank Giri" userId="S::200535448@student.georgianc.on.ca::0ec2730c-55a0-47d8-9183-8ececc72f174" providerId="AD" clId="Web-{DC461204-D01C-CFD4-6F90-6BAD15BC08C1}" dt="2024-11-24T18:34:32.090" v="141"/>
          <ac:spMkLst>
            <pc:docMk/>
            <pc:sldMk cId="3486006413" sldId="279"/>
            <ac:spMk id="35" creationId="{30BF160C-EC5F-45F5-9B8D-197AFA37BBDE}"/>
          </ac:spMkLst>
        </pc:spChg>
        <pc:spChg chg="add del">
          <ac:chgData name="Shivank Giri" userId="S::200535448@student.georgianc.on.ca::0ec2730c-55a0-47d8-9183-8ececc72f174" providerId="AD" clId="Web-{DC461204-D01C-CFD4-6F90-6BAD15BC08C1}" dt="2024-11-24T18:33:09.293" v="125"/>
          <ac:spMkLst>
            <pc:docMk/>
            <pc:sldMk cId="3486006413" sldId="279"/>
            <ac:spMk id="36" creationId="{77B28B41-51E7-403C-9251-56678FAC49B5}"/>
          </ac:spMkLst>
        </pc:spChg>
        <pc:spChg chg="add del">
          <ac:chgData name="Shivank Giri" userId="S::200535448@student.georgianc.on.ca::0ec2730c-55a0-47d8-9183-8ececc72f174" providerId="AD" clId="Web-{DC461204-D01C-CFD4-6F90-6BAD15BC08C1}" dt="2024-11-24T18:33:09.293" v="125"/>
          <ac:spMkLst>
            <pc:docMk/>
            <pc:sldMk cId="3486006413" sldId="279"/>
            <ac:spMk id="38" creationId="{888DE5D4-5D9A-4B9D-91D0-DDC5E6088BF4}"/>
          </ac:spMkLst>
        </pc:spChg>
        <pc:spChg chg="add del">
          <ac:chgData name="Shivank Giri" userId="S::200535448@student.georgianc.on.ca::0ec2730c-55a0-47d8-9183-8ececc72f174" providerId="AD" clId="Web-{DC461204-D01C-CFD4-6F90-6BAD15BC08C1}" dt="2024-11-24T18:33:09.293" v="125"/>
          <ac:spMkLst>
            <pc:docMk/>
            <pc:sldMk cId="3486006413" sldId="279"/>
            <ac:spMk id="40" creationId="{0FDC3B72-F314-4855-BD95-2BCFC51DE263}"/>
          </ac:spMkLst>
        </pc:spChg>
        <pc:spChg chg="add del">
          <ac:chgData name="Shivank Giri" userId="S::200535448@student.georgianc.on.ca::0ec2730c-55a0-47d8-9183-8ececc72f174" providerId="AD" clId="Web-{DC461204-D01C-CFD4-6F90-6BAD15BC08C1}" dt="2024-11-24T18:33:09.293" v="125"/>
          <ac:spMkLst>
            <pc:docMk/>
            <pc:sldMk cId="3486006413" sldId="279"/>
            <ac:spMk id="42" creationId="{C5BBD2D3-5476-4B82-B6A1-68948AF712CB}"/>
          </ac:spMkLst>
        </pc:spChg>
        <pc:spChg chg="add del">
          <ac:chgData name="Shivank Giri" userId="S::200535448@student.georgianc.on.ca::0ec2730c-55a0-47d8-9183-8ececc72f174" providerId="AD" clId="Web-{DC461204-D01C-CFD4-6F90-6BAD15BC08C1}" dt="2024-11-24T18:33:59.418" v="129"/>
          <ac:spMkLst>
            <pc:docMk/>
            <pc:sldMk cId="3486006413" sldId="279"/>
            <ac:spMk id="44" creationId="{BD4C0BBB-0042-4603-A226-6117F3FD5B3C}"/>
          </ac:spMkLst>
        </pc:spChg>
        <pc:spChg chg="add del">
          <ac:chgData name="Shivank Giri" userId="S::200535448@student.georgianc.on.ca::0ec2730c-55a0-47d8-9183-8ececc72f174" providerId="AD" clId="Web-{DC461204-D01C-CFD4-6F90-6BAD15BC08C1}" dt="2024-11-24T18:33:59.418" v="129"/>
          <ac:spMkLst>
            <pc:docMk/>
            <pc:sldMk cId="3486006413" sldId="279"/>
            <ac:spMk id="45" creationId="{EC44F520-2598-460E-9F91-B02F60830CA2}"/>
          </ac:spMkLst>
        </pc:spChg>
        <pc:spChg chg="add del">
          <ac:chgData name="Shivank Giri" userId="S::200535448@student.georgianc.on.ca::0ec2730c-55a0-47d8-9183-8ececc72f174" providerId="AD" clId="Web-{DC461204-D01C-CFD4-6F90-6BAD15BC08C1}" dt="2024-11-24T18:33:59.418" v="129"/>
          <ac:spMkLst>
            <pc:docMk/>
            <pc:sldMk cId="3486006413" sldId="279"/>
            <ac:spMk id="46" creationId="{AB8C311F-7253-4AED-9701-7FC0708C41C7}"/>
          </ac:spMkLst>
        </pc:spChg>
        <pc:spChg chg="add del">
          <ac:chgData name="Shivank Giri" userId="S::200535448@student.georgianc.on.ca::0ec2730c-55a0-47d8-9183-8ececc72f174" providerId="AD" clId="Web-{DC461204-D01C-CFD4-6F90-6BAD15BC08C1}" dt="2024-11-24T18:33:59.418" v="129"/>
          <ac:spMkLst>
            <pc:docMk/>
            <pc:sldMk cId="3486006413" sldId="279"/>
            <ac:spMk id="47" creationId="{E2384209-CB15-4CDF-9D31-C44FD9A3F20D}"/>
          </ac:spMkLst>
        </pc:spChg>
        <pc:spChg chg="add del">
          <ac:chgData name="Shivank Giri" userId="S::200535448@student.georgianc.on.ca::0ec2730c-55a0-47d8-9183-8ececc72f174" providerId="AD" clId="Web-{DC461204-D01C-CFD4-6F90-6BAD15BC08C1}" dt="2024-11-24T18:33:59.418" v="129"/>
          <ac:spMkLst>
            <pc:docMk/>
            <pc:sldMk cId="3486006413" sldId="279"/>
            <ac:spMk id="48" creationId="{2633B3B5-CC90-43F0-8714-D31D1F3F0209}"/>
          </ac:spMkLst>
        </pc:spChg>
        <pc:spChg chg="add del">
          <ac:chgData name="Shivank Giri" userId="S::200535448@student.georgianc.on.ca::0ec2730c-55a0-47d8-9183-8ececc72f174" providerId="AD" clId="Web-{DC461204-D01C-CFD4-6F90-6BAD15BC08C1}" dt="2024-11-24T18:33:59.418" v="129"/>
          <ac:spMkLst>
            <pc:docMk/>
            <pc:sldMk cId="3486006413" sldId="279"/>
            <ac:spMk id="49" creationId="{A8D57A06-A426-446D-B02C-A2DC6B62E45E}"/>
          </ac:spMkLst>
        </pc:spChg>
        <pc:picChg chg="del mod ord">
          <ac:chgData name="Shivank Giri" userId="S::200535448@student.georgianc.on.ca::0ec2730c-55a0-47d8-9183-8ececc72f174" providerId="AD" clId="Web-{DC461204-D01C-CFD4-6F90-6BAD15BC08C1}" dt="2024-11-24T18:33:35.903" v="127"/>
          <ac:picMkLst>
            <pc:docMk/>
            <pc:sldMk cId="3486006413" sldId="279"/>
            <ac:picMk id="10" creationId="{05C410A7-E92A-4EFD-A6AE-36748F8E33D5}"/>
          </ac:picMkLst>
        </pc:picChg>
        <pc:picChg chg="add">
          <ac:chgData name="Shivank Giri" userId="S::200535448@student.georgianc.on.ca::0ec2730c-55a0-47d8-9183-8ececc72f174" providerId="AD" clId="Web-{DC461204-D01C-CFD4-6F90-6BAD15BC08C1}" dt="2024-11-24T18:34:32.090" v="141"/>
          <ac:picMkLst>
            <pc:docMk/>
            <pc:sldMk cId="3486006413" sldId="279"/>
            <ac:picMk id="19" creationId="{A13541A2-9C86-CA2F-6BA6-3A4EDEE60DB9}"/>
          </ac:picMkLst>
        </pc:picChg>
      </pc:sldChg>
      <pc:sldChg chg="addSp delSp modSp modNotes">
        <pc:chgData name="Shivank Giri" userId="S::200535448@student.georgianc.on.ca::0ec2730c-55a0-47d8-9183-8ececc72f174" providerId="AD" clId="Web-{DC461204-D01C-CFD4-6F90-6BAD15BC08C1}" dt="2024-11-24T19:40:56.581" v="1095" actId="20577"/>
        <pc:sldMkLst>
          <pc:docMk/>
          <pc:sldMk cId="3189488419" sldId="284"/>
        </pc:sldMkLst>
        <pc:spChg chg="mod">
          <ac:chgData name="Shivank Giri" userId="S::200535448@student.georgianc.on.ca::0ec2730c-55a0-47d8-9183-8ececc72f174" providerId="AD" clId="Web-{DC461204-D01C-CFD4-6F90-6BAD15BC08C1}" dt="2024-11-24T19:40:56.581" v="1095" actId="20577"/>
          <ac:spMkLst>
            <pc:docMk/>
            <pc:sldMk cId="3189488419" sldId="284"/>
            <ac:spMk id="5" creationId="{2BA4F76A-5D04-4CCD-B9EE-29C2A303924B}"/>
          </ac:spMkLst>
        </pc:spChg>
        <pc:spChg chg="add del mod">
          <ac:chgData name="Shivank Giri" userId="S::200535448@student.georgianc.on.ca::0ec2730c-55a0-47d8-9183-8ececc72f174" providerId="AD" clId="Web-{DC461204-D01C-CFD4-6F90-6BAD15BC08C1}" dt="2024-11-24T18:42:41.110" v="144"/>
          <ac:spMkLst>
            <pc:docMk/>
            <pc:sldMk cId="3189488419" sldId="284"/>
            <ac:spMk id="8" creationId="{99E0FE97-B558-CAB1-F586-F3DEF5201DEC}"/>
          </ac:spMkLst>
        </pc:spChg>
        <pc:spChg chg="add del mod">
          <ac:chgData name="Shivank Giri" userId="S::200535448@student.georgianc.on.ca::0ec2730c-55a0-47d8-9183-8ececc72f174" providerId="AD" clId="Web-{DC461204-D01C-CFD4-6F90-6BAD15BC08C1}" dt="2024-11-24T18:42:45.641" v="145"/>
          <ac:spMkLst>
            <pc:docMk/>
            <pc:sldMk cId="3189488419" sldId="284"/>
            <ac:spMk id="11" creationId="{3A93EF22-028B-0C41-7EBB-27F5169BCADA}"/>
          </ac:spMkLst>
        </pc:spChg>
        <pc:picChg chg="del">
          <ac:chgData name="Shivank Giri" userId="S::200535448@student.georgianc.on.ca::0ec2730c-55a0-47d8-9183-8ececc72f174" providerId="AD" clId="Web-{DC461204-D01C-CFD4-6F90-6BAD15BC08C1}" dt="2024-11-24T18:42:34.094" v="142"/>
          <ac:picMkLst>
            <pc:docMk/>
            <pc:sldMk cId="3189488419" sldId="284"/>
            <ac:picMk id="10" creationId="{C7AC6189-076B-4290-9627-23ADDBA25A6A}"/>
          </ac:picMkLst>
        </pc:picChg>
        <pc:picChg chg="del">
          <ac:chgData name="Shivank Giri" userId="S::200535448@student.georgianc.on.ca::0ec2730c-55a0-47d8-9183-8ececc72f174" providerId="AD" clId="Web-{DC461204-D01C-CFD4-6F90-6BAD15BC08C1}" dt="2024-11-24T18:42:37.953" v="143"/>
          <ac:picMkLst>
            <pc:docMk/>
            <pc:sldMk cId="3189488419" sldId="284"/>
            <ac:picMk id="12" creationId="{21291091-9FC2-4F30-84FB-DB4A41BB216F}"/>
          </ac:picMkLst>
        </pc:picChg>
      </pc:sldChg>
      <pc:sldChg chg="modSp modNotes">
        <pc:chgData name="Shivank Giri" userId="S::200535448@student.georgianc.on.ca::0ec2730c-55a0-47d8-9183-8ececc72f174" providerId="AD" clId="Web-{DC461204-D01C-CFD4-6F90-6BAD15BC08C1}" dt="2024-11-24T19:24:01.503" v="675"/>
        <pc:sldMkLst>
          <pc:docMk/>
          <pc:sldMk cId="2064806379" sldId="289"/>
        </pc:sldMkLst>
        <pc:picChg chg="mod">
          <ac:chgData name="Shivank Giri" userId="S::200535448@student.georgianc.on.ca::0ec2730c-55a0-47d8-9183-8ececc72f174" providerId="AD" clId="Web-{DC461204-D01C-CFD4-6F90-6BAD15BC08C1}" dt="2024-11-24T18:03:43.194" v="9" actId="14100"/>
          <ac:picMkLst>
            <pc:docMk/>
            <pc:sldMk cId="2064806379" sldId="289"/>
            <ac:picMk id="21" creationId="{F14649D9-001A-4ED1-8718-38FA144D1581}"/>
          </ac:picMkLst>
        </pc:picChg>
      </pc:sldChg>
      <pc:sldChg chg="modNotes">
        <pc:chgData name="Shivank Giri" userId="S::200535448@student.georgianc.on.ca::0ec2730c-55a0-47d8-9183-8ececc72f174" providerId="AD" clId="Web-{DC461204-D01C-CFD4-6F90-6BAD15BC08C1}" dt="2024-11-24T19:20:24.315" v="669"/>
        <pc:sldMkLst>
          <pc:docMk/>
          <pc:sldMk cId="1326710912" sldId="290"/>
        </pc:sldMkLst>
      </pc:sldChg>
      <pc:sldChg chg="modNotes">
        <pc:chgData name="Shivank Giri" userId="S::200535448@student.georgianc.on.ca::0ec2730c-55a0-47d8-9183-8ececc72f174" providerId="AD" clId="Web-{DC461204-D01C-CFD4-6F90-6BAD15BC08C1}" dt="2024-11-24T19:24:37.961" v="677"/>
        <pc:sldMkLst>
          <pc:docMk/>
          <pc:sldMk cId="3891640389" sldId="291"/>
        </pc:sldMkLst>
      </pc:sldChg>
      <pc:sldChg chg="modSp modNotes">
        <pc:chgData name="Shivank Giri" userId="S::200535448@student.georgianc.on.ca::0ec2730c-55a0-47d8-9183-8ececc72f174" providerId="AD" clId="Web-{DC461204-D01C-CFD4-6F90-6BAD15BC08C1}" dt="2024-11-24T19:26:26.384" v="730"/>
        <pc:sldMkLst>
          <pc:docMk/>
          <pc:sldMk cId="1739537890" sldId="292"/>
        </pc:sldMkLst>
        <pc:picChg chg="mod">
          <ac:chgData name="Shivank Giri" userId="S::200535448@student.georgianc.on.ca::0ec2730c-55a0-47d8-9183-8ececc72f174" providerId="AD" clId="Web-{DC461204-D01C-CFD4-6F90-6BAD15BC08C1}" dt="2024-11-24T18:07:17.030" v="23" actId="14100"/>
          <ac:picMkLst>
            <pc:docMk/>
            <pc:sldMk cId="1739537890" sldId="292"/>
            <ac:picMk id="17" creationId="{AEC13E23-0DFE-3317-937F-3BB3F16BBA75}"/>
          </ac:picMkLst>
        </pc:picChg>
      </pc:sldChg>
      <pc:sldChg chg="modNotes">
        <pc:chgData name="Shivank Giri" userId="S::200535448@student.georgianc.on.ca::0ec2730c-55a0-47d8-9183-8ececc72f174" providerId="AD" clId="Web-{DC461204-D01C-CFD4-6F90-6BAD15BC08C1}" dt="2024-11-24T19:28:59.526" v="813"/>
        <pc:sldMkLst>
          <pc:docMk/>
          <pc:sldMk cId="705228911" sldId="293"/>
        </pc:sldMkLst>
      </pc:sldChg>
      <pc:sldChg chg="modSp modNotes">
        <pc:chgData name="Shivank Giri" userId="S::200535448@student.georgianc.on.ca::0ec2730c-55a0-47d8-9183-8ececc72f174" providerId="AD" clId="Web-{DC461204-D01C-CFD4-6F90-6BAD15BC08C1}" dt="2024-11-24T19:27:25.838" v="764"/>
        <pc:sldMkLst>
          <pc:docMk/>
          <pc:sldMk cId="3502264688" sldId="294"/>
        </pc:sldMkLst>
        <pc:picChg chg="mod">
          <ac:chgData name="Shivank Giri" userId="S::200535448@student.georgianc.on.ca::0ec2730c-55a0-47d8-9183-8ececc72f174" providerId="AD" clId="Web-{DC461204-D01C-CFD4-6F90-6BAD15BC08C1}" dt="2024-11-24T18:07:44.459" v="27" actId="14100"/>
          <ac:picMkLst>
            <pc:docMk/>
            <pc:sldMk cId="3502264688" sldId="294"/>
            <ac:picMk id="17" creationId="{F78DE1D9-1D72-C81C-F65A-2F0A32158176}"/>
          </ac:picMkLst>
        </pc:picChg>
      </pc:sldChg>
      <pc:sldChg chg="addSp delSp modSp modNotes">
        <pc:chgData name="Shivank Giri" userId="S::200535448@student.georgianc.on.ca::0ec2730c-55a0-47d8-9183-8ececc72f174" providerId="AD" clId="Web-{DC461204-D01C-CFD4-6F90-6BAD15BC08C1}" dt="2024-11-24T19:29:29.276" v="814"/>
        <pc:sldMkLst>
          <pc:docMk/>
          <pc:sldMk cId="1315984606" sldId="295"/>
        </pc:sldMkLst>
        <pc:spChg chg="add del mod">
          <ac:chgData name="Shivank Giri" userId="S::200535448@student.georgianc.on.ca::0ec2730c-55a0-47d8-9183-8ececc72f174" providerId="AD" clId="Web-{DC461204-D01C-CFD4-6F90-6BAD15BC08C1}" dt="2024-11-24T18:07:58.678" v="29"/>
          <ac:spMkLst>
            <pc:docMk/>
            <pc:sldMk cId="1315984606" sldId="295"/>
            <ac:spMk id="3" creationId="{BD92A70E-5339-115A-C043-644293E2164C}"/>
          </ac:spMkLst>
        </pc:spChg>
        <pc:spChg chg="add del mod">
          <ac:chgData name="Shivank Giri" userId="S::200535448@student.georgianc.on.ca::0ec2730c-55a0-47d8-9183-8ececc72f174" providerId="AD" clId="Web-{DC461204-D01C-CFD4-6F90-6BAD15BC08C1}" dt="2024-11-24T18:09:44.022" v="41"/>
          <ac:spMkLst>
            <pc:docMk/>
            <pc:sldMk cId="1315984606" sldId="295"/>
            <ac:spMk id="4" creationId="{492FC2FF-C41D-181F-4EDA-42C967A0EF66}"/>
          </ac:spMkLst>
        </pc:spChg>
        <pc:picChg chg="del">
          <ac:chgData name="Shivank Giri" userId="S::200535448@student.georgianc.on.ca::0ec2730c-55a0-47d8-9183-8ececc72f174" providerId="AD" clId="Web-{DC461204-D01C-CFD4-6F90-6BAD15BC08C1}" dt="2024-11-24T18:07:55.365" v="28"/>
          <ac:picMkLst>
            <pc:docMk/>
            <pc:sldMk cId="1315984606" sldId="295"/>
            <ac:picMk id="14" creationId="{0783B964-EE12-A950-B428-35DE3386D6D6}"/>
          </ac:picMkLst>
        </pc:picChg>
        <pc:picChg chg="mod">
          <ac:chgData name="Shivank Giri" userId="S::200535448@student.georgianc.on.ca::0ec2730c-55a0-47d8-9183-8ececc72f174" providerId="AD" clId="Web-{DC461204-D01C-CFD4-6F90-6BAD15BC08C1}" dt="2024-11-24T18:09:16.350" v="39" actId="14100"/>
          <ac:picMkLst>
            <pc:docMk/>
            <pc:sldMk cId="1315984606" sldId="295"/>
            <ac:picMk id="16" creationId="{27C79B4B-F1B8-EBB7-5497-77B8191FDEBF}"/>
          </ac:picMkLst>
        </pc:picChg>
      </pc:sldChg>
      <pc:sldChg chg="addSp delSp modSp mod modClrScheme delDesignElem chgLayout modNotes">
        <pc:chgData name="Shivank Giri" userId="S::200535448@student.georgianc.on.ca::0ec2730c-55a0-47d8-9183-8ececc72f174" providerId="AD" clId="Web-{DC461204-D01C-CFD4-6F90-6BAD15BC08C1}" dt="2024-11-24T19:31:32.136" v="860"/>
        <pc:sldMkLst>
          <pc:docMk/>
          <pc:sldMk cId="2323438288" sldId="296"/>
        </pc:sldMkLst>
        <pc:spChg chg="add mod ord">
          <ac:chgData name="Shivank Giri" userId="S::200535448@student.georgianc.on.ca::0ec2730c-55a0-47d8-9183-8ececc72f174" providerId="AD" clId="Web-{DC461204-D01C-CFD4-6F90-6BAD15BC08C1}" dt="2024-11-24T18:14:03.448" v="63"/>
          <ac:spMkLst>
            <pc:docMk/>
            <pc:sldMk cId="2323438288" sldId="296"/>
            <ac:spMk id="2" creationId="{C5B0D464-D7F3-F049-6F95-D538C2F829CB}"/>
          </ac:spMkLst>
        </pc:spChg>
        <pc:spChg chg="mod ord">
          <ac:chgData name="Shivank Giri" userId="S::200535448@student.georgianc.on.ca::0ec2730c-55a0-47d8-9183-8ececc72f174" providerId="AD" clId="Web-{DC461204-D01C-CFD4-6F90-6BAD15BC08C1}" dt="2024-11-24T18:14:03.448" v="63"/>
          <ac:spMkLst>
            <pc:docMk/>
            <pc:sldMk cId="2323438288" sldId="296"/>
            <ac:spMk id="3" creationId="{98F5F7CF-E970-2863-5CB9-626FC3662FF0}"/>
          </ac:spMkLst>
        </pc:spChg>
        <pc:spChg chg="add del mod ord">
          <ac:chgData name="Shivank Giri" userId="S::200535448@student.georgianc.on.ca::0ec2730c-55a0-47d8-9183-8ececc72f174" providerId="AD" clId="Web-{DC461204-D01C-CFD4-6F90-6BAD15BC08C1}" dt="2024-11-24T18:14:03.448" v="63"/>
          <ac:spMkLst>
            <pc:docMk/>
            <pc:sldMk cId="2323438288" sldId="296"/>
            <ac:spMk id="4" creationId="{506CE8A8-BFBA-E63C-6A62-FA2A3337D432}"/>
          </ac:spMkLst>
        </pc:spChg>
        <pc:spChg chg="mod ord">
          <ac:chgData name="Shivank Giri" userId="S::200535448@student.georgianc.on.ca::0ec2730c-55a0-47d8-9183-8ececc72f174" providerId="AD" clId="Web-{DC461204-D01C-CFD4-6F90-6BAD15BC08C1}" dt="2024-11-24T18:14:03.448" v="63"/>
          <ac:spMkLst>
            <pc:docMk/>
            <pc:sldMk cId="2323438288" sldId="296"/>
            <ac:spMk id="8" creationId="{8BAD000C-42CB-821C-C9B8-E6CF5685549D}"/>
          </ac:spMkLst>
        </pc:spChg>
        <pc:spChg chg="mod ord">
          <ac:chgData name="Shivank Giri" userId="S::200535448@student.georgianc.on.ca::0ec2730c-55a0-47d8-9183-8ececc72f174" providerId="AD" clId="Web-{DC461204-D01C-CFD4-6F90-6BAD15BC08C1}" dt="2024-11-24T18:14:03.448" v="63"/>
          <ac:spMkLst>
            <pc:docMk/>
            <pc:sldMk cId="2323438288" sldId="296"/>
            <ac:spMk id="9" creationId="{A0484892-A7E1-4FC3-1A3D-B9FEEEF9BCDE}"/>
          </ac:spMkLst>
        </pc:spChg>
        <pc:spChg chg="add">
          <ac:chgData name="Shivank Giri" userId="S::200535448@student.georgianc.on.ca::0ec2730c-55a0-47d8-9183-8ececc72f174" providerId="AD" clId="Web-{DC461204-D01C-CFD4-6F90-6BAD15BC08C1}" dt="2024-11-24T18:14:03.448" v="63"/>
          <ac:spMkLst>
            <pc:docMk/>
            <pc:sldMk cId="2323438288" sldId="296"/>
            <ac:spMk id="19" creationId="{BD4C0BBB-0042-4603-A226-6117F3FD5B3C}"/>
          </ac:spMkLst>
        </pc:spChg>
        <pc:spChg chg="add">
          <ac:chgData name="Shivank Giri" userId="S::200535448@student.georgianc.on.ca::0ec2730c-55a0-47d8-9183-8ececc72f174" providerId="AD" clId="Web-{DC461204-D01C-CFD4-6F90-6BAD15BC08C1}" dt="2024-11-24T18:14:03.448" v="63"/>
          <ac:spMkLst>
            <pc:docMk/>
            <pc:sldMk cId="2323438288" sldId="296"/>
            <ac:spMk id="20" creationId="{EC44F520-2598-460E-9F91-B02F60830CA2}"/>
          </ac:spMkLst>
        </pc:spChg>
        <pc:spChg chg="add">
          <ac:chgData name="Shivank Giri" userId="S::200535448@student.georgianc.on.ca::0ec2730c-55a0-47d8-9183-8ececc72f174" providerId="AD" clId="Web-{DC461204-D01C-CFD4-6F90-6BAD15BC08C1}" dt="2024-11-24T18:14:03.448" v="63"/>
          <ac:spMkLst>
            <pc:docMk/>
            <pc:sldMk cId="2323438288" sldId="296"/>
            <ac:spMk id="21" creationId="{1DBC8414-BE7E-4B6C-A114-B2C3795C883F}"/>
          </ac:spMkLst>
        </pc:spChg>
        <pc:spChg chg="del">
          <ac:chgData name="Shivank Giri" userId="S::200535448@student.georgianc.on.ca::0ec2730c-55a0-47d8-9183-8ececc72f174" providerId="AD" clId="Web-{DC461204-D01C-CFD4-6F90-6BAD15BC08C1}" dt="2024-11-24T18:13:45.401" v="56"/>
          <ac:spMkLst>
            <pc:docMk/>
            <pc:sldMk cId="2323438288" sldId="296"/>
            <ac:spMk id="22" creationId="{E91CE3CD-F234-CD10-4D59-3B4C7D95731F}"/>
          </ac:spMkLst>
        </pc:spChg>
        <pc:spChg chg="add">
          <ac:chgData name="Shivank Giri" userId="S::200535448@student.georgianc.on.ca::0ec2730c-55a0-47d8-9183-8ececc72f174" providerId="AD" clId="Web-{DC461204-D01C-CFD4-6F90-6BAD15BC08C1}" dt="2024-11-24T18:14:03.448" v="63"/>
          <ac:spMkLst>
            <pc:docMk/>
            <pc:sldMk cId="2323438288" sldId="296"/>
            <ac:spMk id="23" creationId="{0EC398C5-5C2E-4038-9DB3-DE2B5A9BEFFB}"/>
          </ac:spMkLst>
        </pc:spChg>
        <pc:spChg chg="del">
          <ac:chgData name="Shivank Giri" userId="S::200535448@student.georgianc.on.ca::0ec2730c-55a0-47d8-9183-8ececc72f174" providerId="AD" clId="Web-{DC461204-D01C-CFD4-6F90-6BAD15BC08C1}" dt="2024-11-24T18:13:45.401" v="56"/>
          <ac:spMkLst>
            <pc:docMk/>
            <pc:sldMk cId="2323438288" sldId="296"/>
            <ac:spMk id="24" creationId="{3C8C2C31-62F9-3AEA-44EB-D21578FE2A20}"/>
          </ac:spMkLst>
        </pc:spChg>
        <pc:spChg chg="add">
          <ac:chgData name="Shivank Giri" userId="S::200535448@student.georgianc.on.ca::0ec2730c-55a0-47d8-9183-8ececc72f174" providerId="AD" clId="Web-{DC461204-D01C-CFD4-6F90-6BAD15BC08C1}" dt="2024-11-24T18:14:03.448" v="63"/>
          <ac:spMkLst>
            <pc:docMk/>
            <pc:sldMk cId="2323438288" sldId="296"/>
            <ac:spMk id="25" creationId="{A2F10B26-073B-4B10-8AAA-161242DD82B0}"/>
          </ac:spMkLst>
        </pc:spChg>
        <pc:spChg chg="del">
          <ac:chgData name="Shivank Giri" userId="S::200535448@student.georgianc.on.ca::0ec2730c-55a0-47d8-9183-8ececc72f174" providerId="AD" clId="Web-{DC461204-D01C-CFD4-6F90-6BAD15BC08C1}" dt="2024-11-24T18:13:45.401" v="56"/>
          <ac:spMkLst>
            <pc:docMk/>
            <pc:sldMk cId="2323438288" sldId="296"/>
            <ac:spMk id="26" creationId="{09F8667C-95D9-9352-378A-B3C277006FED}"/>
          </ac:spMkLst>
        </pc:spChg>
        <pc:spChg chg="add">
          <ac:chgData name="Shivank Giri" userId="S::200535448@student.georgianc.on.ca::0ec2730c-55a0-47d8-9183-8ececc72f174" providerId="AD" clId="Web-{DC461204-D01C-CFD4-6F90-6BAD15BC08C1}" dt="2024-11-24T18:14:03.448" v="63"/>
          <ac:spMkLst>
            <pc:docMk/>
            <pc:sldMk cId="2323438288" sldId="296"/>
            <ac:spMk id="27" creationId="{610DBBC7-698F-4A54-B1CB-A99F9CC356DF}"/>
          </ac:spMkLst>
        </pc:spChg>
        <pc:spChg chg="del">
          <ac:chgData name="Shivank Giri" userId="S::200535448@student.georgianc.on.ca::0ec2730c-55a0-47d8-9183-8ececc72f174" providerId="AD" clId="Web-{DC461204-D01C-CFD4-6F90-6BAD15BC08C1}" dt="2024-11-24T18:13:45.401" v="56"/>
          <ac:spMkLst>
            <pc:docMk/>
            <pc:sldMk cId="2323438288" sldId="296"/>
            <ac:spMk id="28" creationId="{153D507B-7882-FE6A-6184-05CE62C790D6}"/>
          </ac:spMkLst>
        </pc:spChg>
        <pc:spChg chg="del">
          <ac:chgData name="Shivank Giri" userId="S::200535448@student.georgianc.on.ca::0ec2730c-55a0-47d8-9183-8ececc72f174" providerId="AD" clId="Web-{DC461204-D01C-CFD4-6F90-6BAD15BC08C1}" dt="2024-11-24T18:13:45.401" v="56"/>
          <ac:spMkLst>
            <pc:docMk/>
            <pc:sldMk cId="2323438288" sldId="296"/>
            <ac:spMk id="30" creationId="{6E517FCE-5D49-C722-8BF5-7856A1CB3287}"/>
          </ac:spMkLst>
        </pc:spChg>
        <pc:spChg chg="del">
          <ac:chgData name="Shivank Giri" userId="S::200535448@student.georgianc.on.ca::0ec2730c-55a0-47d8-9183-8ececc72f174" providerId="AD" clId="Web-{DC461204-D01C-CFD4-6F90-6BAD15BC08C1}" dt="2024-11-24T18:13:45.401" v="56"/>
          <ac:spMkLst>
            <pc:docMk/>
            <pc:sldMk cId="2323438288" sldId="296"/>
            <ac:spMk id="32" creationId="{0C54643E-3AE5-686F-40FC-C9340C22900D}"/>
          </ac:spMkLst>
        </pc:spChg>
        <pc:spChg chg="add">
          <ac:chgData name="Shivank Giri" userId="S::200535448@student.georgianc.on.ca::0ec2730c-55a0-47d8-9183-8ececc72f174" providerId="AD" clId="Web-{DC461204-D01C-CFD4-6F90-6BAD15BC08C1}" dt="2024-11-24T18:14:03.448" v="63"/>
          <ac:spMkLst>
            <pc:docMk/>
            <pc:sldMk cId="2323438288" sldId="296"/>
            <ac:spMk id="34" creationId="{DE6E822A-8BCF-432C-83E6-BBE821476CD4}"/>
          </ac:spMkLst>
        </pc:spChg>
        <pc:picChg chg="mod">
          <ac:chgData name="Shivank Giri" userId="S::200535448@student.georgianc.on.ca::0ec2730c-55a0-47d8-9183-8ececc72f174" providerId="AD" clId="Web-{DC461204-D01C-CFD4-6F90-6BAD15BC08C1}" dt="2024-11-24T18:14:41.526" v="69" actId="1076"/>
          <ac:picMkLst>
            <pc:docMk/>
            <pc:sldMk cId="2323438288" sldId="296"/>
            <ac:picMk id="17" creationId="{DD23C72C-B37D-B5C1-8ED3-2DC1C69E3675}"/>
          </ac:picMkLst>
        </pc:picChg>
      </pc:sldChg>
      <pc:sldChg chg="addSp delSp modSp mod modClrScheme delDesignElem chgLayout modNotes">
        <pc:chgData name="Shivank Giri" userId="S::200535448@student.georgianc.on.ca::0ec2730c-55a0-47d8-9183-8ececc72f174" providerId="AD" clId="Web-{DC461204-D01C-CFD4-6F90-6BAD15BC08C1}" dt="2024-11-24T19:32:10.151" v="881"/>
        <pc:sldMkLst>
          <pc:docMk/>
          <pc:sldMk cId="695848467" sldId="297"/>
        </pc:sldMkLst>
        <pc:spChg chg="add mod ord">
          <ac:chgData name="Shivank Giri" userId="S::200535448@student.georgianc.on.ca::0ec2730c-55a0-47d8-9183-8ececc72f174" providerId="AD" clId="Web-{DC461204-D01C-CFD4-6F90-6BAD15BC08C1}" dt="2024-11-24T18:15:45.229" v="82"/>
          <ac:spMkLst>
            <pc:docMk/>
            <pc:sldMk cId="695848467" sldId="297"/>
            <ac:spMk id="2" creationId="{6D511AFA-E378-9622-73D8-4E3A3B17944E}"/>
          </ac:spMkLst>
        </pc:spChg>
        <pc:spChg chg="mod ord">
          <ac:chgData name="Shivank Giri" userId="S::200535448@student.georgianc.on.ca::0ec2730c-55a0-47d8-9183-8ececc72f174" providerId="AD" clId="Web-{DC461204-D01C-CFD4-6F90-6BAD15BC08C1}" dt="2024-11-24T18:15:45.229" v="82"/>
          <ac:spMkLst>
            <pc:docMk/>
            <pc:sldMk cId="695848467" sldId="297"/>
            <ac:spMk id="3" creationId="{4CC36F12-2526-6916-2C4D-7971016BB24D}"/>
          </ac:spMkLst>
        </pc:spChg>
        <pc:spChg chg="add del mod ord">
          <ac:chgData name="Shivank Giri" userId="S::200535448@student.georgianc.on.ca::0ec2730c-55a0-47d8-9183-8ececc72f174" providerId="AD" clId="Web-{DC461204-D01C-CFD4-6F90-6BAD15BC08C1}" dt="2024-11-24T18:15:45.229" v="82"/>
          <ac:spMkLst>
            <pc:docMk/>
            <pc:sldMk cId="695848467" sldId="297"/>
            <ac:spMk id="4" creationId="{950AB7F4-FF95-77C8-77C8-772AAA53D601}"/>
          </ac:spMkLst>
        </pc:spChg>
        <pc:spChg chg="mod ord">
          <ac:chgData name="Shivank Giri" userId="S::200535448@student.georgianc.on.ca::0ec2730c-55a0-47d8-9183-8ececc72f174" providerId="AD" clId="Web-{DC461204-D01C-CFD4-6F90-6BAD15BC08C1}" dt="2024-11-24T18:15:45.229" v="82"/>
          <ac:spMkLst>
            <pc:docMk/>
            <pc:sldMk cId="695848467" sldId="297"/>
            <ac:spMk id="8" creationId="{CA1A42ED-CCCF-4FE9-29B7-28D54842F4F3}"/>
          </ac:spMkLst>
        </pc:spChg>
        <pc:spChg chg="mod ord">
          <ac:chgData name="Shivank Giri" userId="S::200535448@student.georgianc.on.ca::0ec2730c-55a0-47d8-9183-8ececc72f174" providerId="AD" clId="Web-{DC461204-D01C-CFD4-6F90-6BAD15BC08C1}" dt="2024-11-24T18:15:45.229" v="82"/>
          <ac:spMkLst>
            <pc:docMk/>
            <pc:sldMk cId="695848467" sldId="297"/>
            <ac:spMk id="9" creationId="{BFF4DC57-3872-E21E-BC3E-4A88D2234DA7}"/>
          </ac:spMkLst>
        </pc:spChg>
        <pc:spChg chg="add">
          <ac:chgData name="Shivank Giri" userId="S::200535448@student.georgianc.on.ca::0ec2730c-55a0-47d8-9183-8ececc72f174" providerId="AD" clId="Web-{DC461204-D01C-CFD4-6F90-6BAD15BC08C1}" dt="2024-11-24T18:15:45.229" v="82"/>
          <ac:spMkLst>
            <pc:docMk/>
            <pc:sldMk cId="695848467" sldId="297"/>
            <ac:spMk id="19" creationId="{BD4C0BBB-0042-4603-A226-6117F3FD5B3C}"/>
          </ac:spMkLst>
        </pc:spChg>
        <pc:spChg chg="add">
          <ac:chgData name="Shivank Giri" userId="S::200535448@student.georgianc.on.ca::0ec2730c-55a0-47d8-9183-8ececc72f174" providerId="AD" clId="Web-{DC461204-D01C-CFD4-6F90-6BAD15BC08C1}" dt="2024-11-24T18:15:45.229" v="82"/>
          <ac:spMkLst>
            <pc:docMk/>
            <pc:sldMk cId="695848467" sldId="297"/>
            <ac:spMk id="20" creationId="{EC44F520-2598-460E-9F91-B02F60830CA2}"/>
          </ac:spMkLst>
        </pc:spChg>
        <pc:spChg chg="add">
          <ac:chgData name="Shivank Giri" userId="S::200535448@student.georgianc.on.ca::0ec2730c-55a0-47d8-9183-8ececc72f174" providerId="AD" clId="Web-{DC461204-D01C-CFD4-6F90-6BAD15BC08C1}" dt="2024-11-24T18:15:45.229" v="82"/>
          <ac:spMkLst>
            <pc:docMk/>
            <pc:sldMk cId="695848467" sldId="297"/>
            <ac:spMk id="21" creationId="{1DBC8414-BE7E-4B6C-A114-B2C3795C883F}"/>
          </ac:spMkLst>
        </pc:spChg>
        <pc:spChg chg="del">
          <ac:chgData name="Shivank Giri" userId="S::200535448@student.georgianc.on.ca::0ec2730c-55a0-47d8-9183-8ececc72f174" providerId="AD" clId="Web-{DC461204-D01C-CFD4-6F90-6BAD15BC08C1}" dt="2024-11-24T18:15:16.635" v="70"/>
          <ac:spMkLst>
            <pc:docMk/>
            <pc:sldMk cId="695848467" sldId="297"/>
            <ac:spMk id="22" creationId="{D5F66778-0915-283E-E70E-2E011A53A582}"/>
          </ac:spMkLst>
        </pc:spChg>
        <pc:spChg chg="add">
          <ac:chgData name="Shivank Giri" userId="S::200535448@student.georgianc.on.ca::0ec2730c-55a0-47d8-9183-8ececc72f174" providerId="AD" clId="Web-{DC461204-D01C-CFD4-6F90-6BAD15BC08C1}" dt="2024-11-24T18:15:45.229" v="82"/>
          <ac:spMkLst>
            <pc:docMk/>
            <pc:sldMk cId="695848467" sldId="297"/>
            <ac:spMk id="23" creationId="{0EC398C5-5C2E-4038-9DB3-DE2B5A9BEFFB}"/>
          </ac:spMkLst>
        </pc:spChg>
        <pc:spChg chg="del">
          <ac:chgData name="Shivank Giri" userId="S::200535448@student.georgianc.on.ca::0ec2730c-55a0-47d8-9183-8ececc72f174" providerId="AD" clId="Web-{DC461204-D01C-CFD4-6F90-6BAD15BC08C1}" dt="2024-11-24T18:15:16.635" v="70"/>
          <ac:spMkLst>
            <pc:docMk/>
            <pc:sldMk cId="695848467" sldId="297"/>
            <ac:spMk id="24" creationId="{E4C1D23D-D8F8-53CC-86F3-34EEE0A1E328}"/>
          </ac:spMkLst>
        </pc:spChg>
        <pc:spChg chg="add">
          <ac:chgData name="Shivank Giri" userId="S::200535448@student.georgianc.on.ca::0ec2730c-55a0-47d8-9183-8ececc72f174" providerId="AD" clId="Web-{DC461204-D01C-CFD4-6F90-6BAD15BC08C1}" dt="2024-11-24T18:15:45.229" v="82"/>
          <ac:spMkLst>
            <pc:docMk/>
            <pc:sldMk cId="695848467" sldId="297"/>
            <ac:spMk id="25" creationId="{A2F10B26-073B-4B10-8AAA-161242DD82B0}"/>
          </ac:spMkLst>
        </pc:spChg>
        <pc:spChg chg="del">
          <ac:chgData name="Shivank Giri" userId="S::200535448@student.georgianc.on.ca::0ec2730c-55a0-47d8-9183-8ececc72f174" providerId="AD" clId="Web-{DC461204-D01C-CFD4-6F90-6BAD15BC08C1}" dt="2024-11-24T18:15:16.635" v="70"/>
          <ac:spMkLst>
            <pc:docMk/>
            <pc:sldMk cId="695848467" sldId="297"/>
            <ac:spMk id="26" creationId="{ACBEB500-7121-2D20-CA31-09394FC1C0A3}"/>
          </ac:spMkLst>
        </pc:spChg>
        <pc:spChg chg="add">
          <ac:chgData name="Shivank Giri" userId="S::200535448@student.georgianc.on.ca::0ec2730c-55a0-47d8-9183-8ececc72f174" providerId="AD" clId="Web-{DC461204-D01C-CFD4-6F90-6BAD15BC08C1}" dt="2024-11-24T18:15:45.229" v="82"/>
          <ac:spMkLst>
            <pc:docMk/>
            <pc:sldMk cId="695848467" sldId="297"/>
            <ac:spMk id="27" creationId="{610DBBC7-698F-4A54-B1CB-A99F9CC356DF}"/>
          </ac:spMkLst>
        </pc:spChg>
        <pc:spChg chg="del">
          <ac:chgData name="Shivank Giri" userId="S::200535448@student.georgianc.on.ca::0ec2730c-55a0-47d8-9183-8ececc72f174" providerId="AD" clId="Web-{DC461204-D01C-CFD4-6F90-6BAD15BC08C1}" dt="2024-11-24T18:15:16.635" v="70"/>
          <ac:spMkLst>
            <pc:docMk/>
            <pc:sldMk cId="695848467" sldId="297"/>
            <ac:spMk id="28" creationId="{04FB9F30-E68C-9324-C9CF-F833D15C65C8}"/>
          </ac:spMkLst>
        </pc:spChg>
        <pc:spChg chg="del">
          <ac:chgData name="Shivank Giri" userId="S::200535448@student.georgianc.on.ca::0ec2730c-55a0-47d8-9183-8ececc72f174" providerId="AD" clId="Web-{DC461204-D01C-CFD4-6F90-6BAD15BC08C1}" dt="2024-11-24T18:15:16.635" v="70"/>
          <ac:spMkLst>
            <pc:docMk/>
            <pc:sldMk cId="695848467" sldId="297"/>
            <ac:spMk id="30" creationId="{782CDAEC-E8DA-1E08-D0A0-FFEBA6C4C844}"/>
          </ac:spMkLst>
        </pc:spChg>
        <pc:spChg chg="del">
          <ac:chgData name="Shivank Giri" userId="S::200535448@student.georgianc.on.ca::0ec2730c-55a0-47d8-9183-8ececc72f174" providerId="AD" clId="Web-{DC461204-D01C-CFD4-6F90-6BAD15BC08C1}" dt="2024-11-24T18:15:16.635" v="70"/>
          <ac:spMkLst>
            <pc:docMk/>
            <pc:sldMk cId="695848467" sldId="297"/>
            <ac:spMk id="32" creationId="{795DC06B-8AA4-2C02-C59B-1429DE40E44D}"/>
          </ac:spMkLst>
        </pc:spChg>
        <pc:spChg chg="add">
          <ac:chgData name="Shivank Giri" userId="S::200535448@student.georgianc.on.ca::0ec2730c-55a0-47d8-9183-8ececc72f174" providerId="AD" clId="Web-{DC461204-D01C-CFD4-6F90-6BAD15BC08C1}" dt="2024-11-24T18:15:45.229" v="82"/>
          <ac:spMkLst>
            <pc:docMk/>
            <pc:sldMk cId="695848467" sldId="297"/>
            <ac:spMk id="34" creationId="{DE6E822A-8BCF-432C-83E6-BBE821476CD4}"/>
          </ac:spMkLst>
        </pc:spChg>
        <pc:picChg chg="mod">
          <ac:chgData name="Shivank Giri" userId="S::200535448@student.georgianc.on.ca::0ec2730c-55a0-47d8-9183-8ececc72f174" providerId="AD" clId="Web-{DC461204-D01C-CFD4-6F90-6BAD15BC08C1}" dt="2024-11-24T18:16:12.229" v="86" actId="14100"/>
          <ac:picMkLst>
            <pc:docMk/>
            <pc:sldMk cId="695848467" sldId="297"/>
            <ac:picMk id="17" creationId="{80D4242C-0625-D82A-440D-EB3A5C153116}"/>
          </ac:picMkLst>
        </pc:picChg>
      </pc:sldChg>
      <pc:sldChg chg="addSp delSp modSp modNotes">
        <pc:chgData name="Shivank Giri" userId="S::200535448@student.georgianc.on.ca::0ec2730c-55a0-47d8-9183-8ececc72f174" providerId="AD" clId="Web-{DC461204-D01C-CFD4-6F90-6BAD15BC08C1}" dt="2024-11-24T19:29:58.432" v="815"/>
        <pc:sldMkLst>
          <pc:docMk/>
          <pc:sldMk cId="3770528783" sldId="298"/>
        </pc:sldMkLst>
        <pc:spChg chg="add del mod">
          <ac:chgData name="Shivank Giri" userId="S::200535448@student.georgianc.on.ca::0ec2730c-55a0-47d8-9183-8ececc72f174" providerId="AD" clId="Web-{DC461204-D01C-CFD4-6F90-6BAD15BC08C1}" dt="2024-11-24T18:10:06.913" v="43"/>
          <ac:spMkLst>
            <pc:docMk/>
            <pc:sldMk cId="3770528783" sldId="298"/>
            <ac:spMk id="3" creationId="{CAE3FA72-0FFE-8E40-42E7-12EE7B539CDF}"/>
          </ac:spMkLst>
        </pc:spChg>
        <pc:spChg chg="add del mod">
          <ac:chgData name="Shivank Giri" userId="S::200535448@student.georgianc.on.ca::0ec2730c-55a0-47d8-9183-8ececc72f174" providerId="AD" clId="Web-{DC461204-D01C-CFD4-6F90-6BAD15BC08C1}" dt="2024-11-24T18:10:12.944" v="45"/>
          <ac:spMkLst>
            <pc:docMk/>
            <pc:sldMk cId="3770528783" sldId="298"/>
            <ac:spMk id="8" creationId="{0CF1ACB5-F74C-1875-5EC4-A429F3134AAF}"/>
          </ac:spMkLst>
        </pc:spChg>
        <pc:spChg chg="add del mod">
          <ac:chgData name="Shivank Giri" userId="S::200535448@student.georgianc.on.ca::0ec2730c-55a0-47d8-9183-8ececc72f174" providerId="AD" clId="Web-{DC461204-D01C-CFD4-6F90-6BAD15BC08C1}" dt="2024-11-24T18:10:18.538" v="47"/>
          <ac:spMkLst>
            <pc:docMk/>
            <pc:sldMk cId="3770528783" sldId="298"/>
            <ac:spMk id="12" creationId="{07C96E26-8707-E4E5-E5E8-4E11D05BFF55}"/>
          </ac:spMkLst>
        </pc:spChg>
        <pc:picChg chg="del">
          <ac:chgData name="Shivank Giri" userId="S::200535448@student.georgianc.on.ca::0ec2730c-55a0-47d8-9183-8ececc72f174" providerId="AD" clId="Web-{DC461204-D01C-CFD4-6F90-6BAD15BC08C1}" dt="2024-11-24T18:10:04.506" v="42"/>
          <ac:picMkLst>
            <pc:docMk/>
            <pc:sldMk cId="3770528783" sldId="298"/>
            <ac:picMk id="21" creationId="{F22CE9A7-911F-640B-5809-CAD93B4F8D1E}"/>
          </ac:picMkLst>
        </pc:picChg>
        <pc:picChg chg="del">
          <ac:chgData name="Shivank Giri" userId="S::200535448@student.georgianc.on.ca::0ec2730c-55a0-47d8-9183-8ececc72f174" providerId="AD" clId="Web-{DC461204-D01C-CFD4-6F90-6BAD15BC08C1}" dt="2024-11-24T18:10:09.710" v="44"/>
          <ac:picMkLst>
            <pc:docMk/>
            <pc:sldMk cId="3770528783" sldId="298"/>
            <ac:picMk id="27" creationId="{53C33256-B661-A569-5237-E3AFF3E1086F}"/>
          </ac:picMkLst>
        </pc:picChg>
        <pc:picChg chg="del">
          <ac:chgData name="Shivank Giri" userId="S::200535448@student.georgianc.on.ca::0ec2730c-55a0-47d8-9183-8ececc72f174" providerId="AD" clId="Web-{DC461204-D01C-CFD4-6F90-6BAD15BC08C1}" dt="2024-11-24T18:10:16.163" v="46"/>
          <ac:picMkLst>
            <pc:docMk/>
            <pc:sldMk cId="3770528783" sldId="298"/>
            <ac:picMk id="29" creationId="{FB4EB0D5-3533-7604-75BD-87C16E1FEBD9}"/>
          </ac:picMkLst>
        </pc:picChg>
        <pc:picChg chg="mod">
          <ac:chgData name="Shivank Giri" userId="S::200535448@student.georgianc.on.ca::0ec2730c-55a0-47d8-9183-8ececc72f174" providerId="AD" clId="Web-{DC461204-D01C-CFD4-6F90-6BAD15BC08C1}" dt="2024-11-24T18:12:49.572" v="55" actId="14100"/>
          <ac:picMkLst>
            <pc:docMk/>
            <pc:sldMk cId="3770528783" sldId="298"/>
            <ac:picMk id="31" creationId="{FACED4E2-BE0D-486F-CB0A-04C63C2E77E0}"/>
          </ac:picMkLst>
        </pc:picChg>
      </pc:sldChg>
      <pc:sldChg chg="addSp delSp modSp mod modClrScheme delDesignElem chgLayout modNotes">
        <pc:chgData name="Shivank Giri" userId="S::200535448@student.georgianc.on.ca::0ec2730c-55a0-47d8-9183-8ececc72f174" providerId="AD" clId="Web-{DC461204-D01C-CFD4-6F90-6BAD15BC08C1}" dt="2024-11-24T19:32:47.527" v="902"/>
        <pc:sldMkLst>
          <pc:docMk/>
          <pc:sldMk cId="2396826901" sldId="299"/>
        </pc:sldMkLst>
        <pc:spChg chg="add mod ord">
          <ac:chgData name="Shivank Giri" userId="S::200535448@student.georgianc.on.ca::0ec2730c-55a0-47d8-9183-8ececc72f174" providerId="AD" clId="Web-{DC461204-D01C-CFD4-6F90-6BAD15BC08C1}" dt="2024-11-24T18:18:25.105" v="96" actId="1076"/>
          <ac:spMkLst>
            <pc:docMk/>
            <pc:sldMk cId="2396826901" sldId="299"/>
            <ac:spMk id="2" creationId="{1928AF96-E4B7-4CB9-89F1-1D4756D061F9}"/>
          </ac:spMkLst>
        </pc:spChg>
        <pc:spChg chg="mod ord">
          <ac:chgData name="Shivank Giri" userId="S::200535448@student.georgianc.on.ca::0ec2730c-55a0-47d8-9183-8ececc72f174" providerId="AD" clId="Web-{DC461204-D01C-CFD4-6F90-6BAD15BC08C1}" dt="2024-11-24T18:17:33.855" v="91"/>
          <ac:spMkLst>
            <pc:docMk/>
            <pc:sldMk cId="2396826901" sldId="299"/>
            <ac:spMk id="3" creationId="{26E49892-91D3-5B7E-D937-453C01D0A529}"/>
          </ac:spMkLst>
        </pc:spChg>
        <pc:spChg chg="add del mod ord">
          <ac:chgData name="Shivank Giri" userId="S::200535448@student.georgianc.on.ca::0ec2730c-55a0-47d8-9183-8ececc72f174" providerId="AD" clId="Web-{DC461204-D01C-CFD4-6F90-6BAD15BC08C1}" dt="2024-11-24T18:18:42.277" v="97"/>
          <ac:spMkLst>
            <pc:docMk/>
            <pc:sldMk cId="2396826901" sldId="299"/>
            <ac:spMk id="4" creationId="{14239A2D-18B5-E860-F734-6D8C74CDC35F}"/>
          </ac:spMkLst>
        </pc:spChg>
        <pc:spChg chg="mod ord">
          <ac:chgData name="Shivank Giri" userId="S::200535448@student.georgianc.on.ca::0ec2730c-55a0-47d8-9183-8ececc72f174" providerId="AD" clId="Web-{DC461204-D01C-CFD4-6F90-6BAD15BC08C1}" dt="2024-11-24T18:17:33.855" v="91"/>
          <ac:spMkLst>
            <pc:docMk/>
            <pc:sldMk cId="2396826901" sldId="299"/>
            <ac:spMk id="8" creationId="{71F47976-08C9-6762-3AFC-7262153C65B9}"/>
          </ac:spMkLst>
        </pc:spChg>
        <pc:spChg chg="mod ord">
          <ac:chgData name="Shivank Giri" userId="S::200535448@student.georgianc.on.ca::0ec2730c-55a0-47d8-9183-8ececc72f174" providerId="AD" clId="Web-{DC461204-D01C-CFD4-6F90-6BAD15BC08C1}" dt="2024-11-24T18:17:33.855" v="91"/>
          <ac:spMkLst>
            <pc:docMk/>
            <pc:sldMk cId="2396826901" sldId="299"/>
            <ac:spMk id="9" creationId="{3792C56A-4636-970B-28DE-B25D81B7AD01}"/>
          </ac:spMkLst>
        </pc:spChg>
        <pc:spChg chg="mod">
          <ac:chgData name="Shivank Giri" userId="S::200535448@student.georgianc.on.ca::0ec2730c-55a0-47d8-9183-8ececc72f174" providerId="AD" clId="Web-{DC461204-D01C-CFD4-6F90-6BAD15BC08C1}" dt="2024-11-24T18:17:00.823" v="89" actId="1076"/>
          <ac:spMkLst>
            <pc:docMk/>
            <pc:sldMk cId="2396826901" sldId="299"/>
            <ac:spMk id="11" creationId="{14CCEDBA-EF3A-54B4-CACA-FDA7831438B8}"/>
          </ac:spMkLst>
        </pc:spChg>
        <pc:spChg chg="mod">
          <ac:chgData name="Shivank Giri" userId="S::200535448@student.georgianc.on.ca::0ec2730c-55a0-47d8-9183-8ececc72f174" providerId="AD" clId="Web-{DC461204-D01C-CFD4-6F90-6BAD15BC08C1}" dt="2024-11-24T18:16:47.151" v="88" actId="1076"/>
          <ac:spMkLst>
            <pc:docMk/>
            <pc:sldMk cId="2396826901" sldId="299"/>
            <ac:spMk id="12" creationId="{9C56F688-BCC8-9D32-EDA0-141FF2064D39}"/>
          </ac:spMkLst>
        </pc:spChg>
        <pc:spChg chg="del">
          <ac:chgData name="Shivank Giri" userId="S::200535448@student.georgianc.on.ca::0ec2730c-55a0-47d8-9183-8ececc72f174" providerId="AD" clId="Web-{DC461204-D01C-CFD4-6F90-6BAD15BC08C1}" dt="2024-11-24T18:17:33.855" v="91"/>
          <ac:spMkLst>
            <pc:docMk/>
            <pc:sldMk cId="2396826901" sldId="299"/>
            <ac:spMk id="22" creationId="{19C41E7B-6E39-1577-E3A6-C1952E34A408}"/>
          </ac:spMkLst>
        </pc:spChg>
        <pc:spChg chg="del">
          <ac:chgData name="Shivank Giri" userId="S::200535448@student.georgianc.on.ca::0ec2730c-55a0-47d8-9183-8ececc72f174" providerId="AD" clId="Web-{DC461204-D01C-CFD4-6F90-6BAD15BC08C1}" dt="2024-11-24T18:17:33.855" v="91"/>
          <ac:spMkLst>
            <pc:docMk/>
            <pc:sldMk cId="2396826901" sldId="299"/>
            <ac:spMk id="24" creationId="{DC793B64-AFD8-4AD3-9DC4-F9823BEC81A5}"/>
          </ac:spMkLst>
        </pc:spChg>
        <pc:spChg chg="del">
          <ac:chgData name="Shivank Giri" userId="S::200535448@student.georgianc.on.ca::0ec2730c-55a0-47d8-9183-8ececc72f174" providerId="AD" clId="Web-{DC461204-D01C-CFD4-6F90-6BAD15BC08C1}" dt="2024-11-24T18:17:33.855" v="91"/>
          <ac:spMkLst>
            <pc:docMk/>
            <pc:sldMk cId="2396826901" sldId="299"/>
            <ac:spMk id="26" creationId="{D769B42B-B982-460C-BF7A-BA333750B143}"/>
          </ac:spMkLst>
        </pc:spChg>
        <pc:spChg chg="del">
          <ac:chgData name="Shivank Giri" userId="S::200535448@student.georgianc.on.ca::0ec2730c-55a0-47d8-9183-8ececc72f174" providerId="AD" clId="Web-{DC461204-D01C-CFD4-6F90-6BAD15BC08C1}" dt="2024-11-24T18:17:33.855" v="91"/>
          <ac:spMkLst>
            <pc:docMk/>
            <pc:sldMk cId="2396826901" sldId="299"/>
            <ac:spMk id="28" creationId="{6D898014-DBA7-36E1-CCAC-5B81DBAAD6F9}"/>
          </ac:spMkLst>
        </pc:spChg>
        <pc:spChg chg="del">
          <ac:chgData name="Shivank Giri" userId="S::200535448@student.georgianc.on.ca::0ec2730c-55a0-47d8-9183-8ececc72f174" providerId="AD" clId="Web-{DC461204-D01C-CFD4-6F90-6BAD15BC08C1}" dt="2024-11-24T18:17:33.855" v="91"/>
          <ac:spMkLst>
            <pc:docMk/>
            <pc:sldMk cId="2396826901" sldId="299"/>
            <ac:spMk id="30" creationId="{8203A574-043C-CE9B-47B4-FF6D43A065FA}"/>
          </ac:spMkLst>
        </pc:spChg>
        <pc:spChg chg="del">
          <ac:chgData name="Shivank Giri" userId="S::200535448@student.georgianc.on.ca::0ec2730c-55a0-47d8-9183-8ececc72f174" providerId="AD" clId="Web-{DC461204-D01C-CFD4-6F90-6BAD15BC08C1}" dt="2024-11-24T18:17:33.855" v="91"/>
          <ac:spMkLst>
            <pc:docMk/>
            <pc:sldMk cId="2396826901" sldId="299"/>
            <ac:spMk id="32" creationId="{93460BD6-17C9-C70E-AB49-D17B37B4D9D6}"/>
          </ac:spMkLst>
        </pc:spChg>
        <pc:picChg chg="mod">
          <ac:chgData name="Shivank Giri" userId="S::200535448@student.georgianc.on.ca::0ec2730c-55a0-47d8-9183-8ececc72f174" providerId="AD" clId="Web-{DC461204-D01C-CFD4-6F90-6BAD15BC08C1}" dt="2024-11-24T18:19:09.793" v="101" actId="14100"/>
          <ac:picMkLst>
            <pc:docMk/>
            <pc:sldMk cId="2396826901" sldId="299"/>
            <ac:picMk id="10" creationId="{4D347519-BD69-2E22-A074-3024C70A13E6}"/>
          </ac:picMkLst>
        </pc:picChg>
        <pc:picChg chg="mod">
          <ac:chgData name="Shivank Giri" userId="S::200535448@student.georgianc.on.ca::0ec2730c-55a0-47d8-9183-8ececc72f174" providerId="AD" clId="Web-{DC461204-D01C-CFD4-6F90-6BAD15BC08C1}" dt="2024-11-24T18:19:19.121" v="102" actId="14100"/>
          <ac:picMkLst>
            <pc:docMk/>
            <pc:sldMk cId="2396826901" sldId="299"/>
            <ac:picMk id="17" creationId="{D0215925-0F6C-5DBF-2D9C-7925B3692519}"/>
          </ac:picMkLst>
        </pc:picChg>
      </pc:sldChg>
      <pc:sldChg chg="modSp modNotes">
        <pc:chgData name="Shivank Giri" userId="S::200535448@student.georgianc.on.ca::0ec2730c-55a0-47d8-9183-8ececc72f174" providerId="AD" clId="Web-{DC461204-D01C-CFD4-6F90-6BAD15BC08C1}" dt="2024-11-24T19:33:40.170" v="930"/>
        <pc:sldMkLst>
          <pc:docMk/>
          <pc:sldMk cId="2563125008" sldId="300"/>
        </pc:sldMkLst>
        <pc:spChg chg="mod">
          <ac:chgData name="Shivank Giri" userId="S::200535448@student.georgianc.on.ca::0ec2730c-55a0-47d8-9183-8ececc72f174" providerId="AD" clId="Web-{DC461204-D01C-CFD4-6F90-6BAD15BC08C1}" dt="2024-11-24T18:20:16.746" v="104" actId="1076"/>
          <ac:spMkLst>
            <pc:docMk/>
            <pc:sldMk cId="2563125008" sldId="300"/>
            <ac:spMk id="11" creationId="{88B576A0-2D9C-D903-CCD5-4200271BDB7C}"/>
          </ac:spMkLst>
        </pc:spChg>
        <pc:spChg chg="mod">
          <ac:chgData name="Shivank Giri" userId="S::200535448@student.georgianc.on.ca::0ec2730c-55a0-47d8-9183-8ececc72f174" providerId="AD" clId="Web-{DC461204-D01C-CFD4-6F90-6BAD15BC08C1}" dt="2024-11-24T18:20:08.527" v="103" actId="1076"/>
          <ac:spMkLst>
            <pc:docMk/>
            <pc:sldMk cId="2563125008" sldId="300"/>
            <ac:spMk id="12" creationId="{96901F53-0759-8B4E-5E34-74A577934829}"/>
          </ac:spMkLst>
        </pc:spChg>
      </pc:sldChg>
      <pc:sldChg chg="delSp modSp modNotes">
        <pc:chgData name="Shivank Giri" userId="S::200535448@student.georgianc.on.ca::0ec2730c-55a0-47d8-9183-8ececc72f174" providerId="AD" clId="Web-{DC461204-D01C-CFD4-6F90-6BAD15BC08C1}" dt="2024-11-24T19:34:20.467" v="954"/>
        <pc:sldMkLst>
          <pc:docMk/>
          <pc:sldMk cId="1363350156" sldId="301"/>
        </pc:sldMkLst>
        <pc:spChg chg="del">
          <ac:chgData name="Shivank Giri" userId="S::200535448@student.georgianc.on.ca::0ec2730c-55a0-47d8-9183-8ececc72f174" providerId="AD" clId="Web-{DC461204-D01C-CFD4-6F90-6BAD15BC08C1}" dt="2024-11-24T18:20:34.105" v="106"/>
          <ac:spMkLst>
            <pc:docMk/>
            <pc:sldMk cId="1363350156" sldId="301"/>
            <ac:spMk id="6" creationId="{E70EB625-7E6B-2253-2B22-40585C012513}"/>
          </ac:spMkLst>
        </pc:spChg>
        <pc:spChg chg="mod">
          <ac:chgData name="Shivank Giri" userId="S::200535448@student.georgianc.on.ca::0ec2730c-55a0-47d8-9183-8ececc72f174" providerId="AD" clId="Web-{DC461204-D01C-CFD4-6F90-6BAD15BC08C1}" dt="2024-11-24T18:20:55.512" v="109" actId="1076"/>
          <ac:spMkLst>
            <pc:docMk/>
            <pc:sldMk cId="1363350156" sldId="301"/>
            <ac:spMk id="11" creationId="{BA6736E2-347C-8FAB-D166-C44632CAD403}"/>
          </ac:spMkLst>
        </pc:spChg>
        <pc:spChg chg="mod">
          <ac:chgData name="Shivank Giri" userId="S::200535448@student.georgianc.on.ca::0ec2730c-55a0-47d8-9183-8ececc72f174" providerId="AD" clId="Web-{DC461204-D01C-CFD4-6F90-6BAD15BC08C1}" dt="2024-11-24T18:20:49.090" v="108" actId="1076"/>
          <ac:spMkLst>
            <pc:docMk/>
            <pc:sldMk cId="1363350156" sldId="301"/>
            <ac:spMk id="12" creationId="{94B7707C-501B-B094-4016-DEAF09609026}"/>
          </ac:spMkLst>
        </pc:spChg>
        <pc:picChg chg="mod">
          <ac:chgData name="Shivank Giri" userId="S::200535448@student.georgianc.on.ca::0ec2730c-55a0-47d8-9183-8ececc72f174" providerId="AD" clId="Web-{DC461204-D01C-CFD4-6F90-6BAD15BC08C1}" dt="2024-11-24T18:21:31.168" v="115" actId="14100"/>
          <ac:picMkLst>
            <pc:docMk/>
            <pc:sldMk cId="1363350156" sldId="301"/>
            <ac:picMk id="5" creationId="{878C34B5-5DD3-AF0C-DB47-FB747786778C}"/>
          </ac:picMkLst>
        </pc:picChg>
        <pc:picChg chg="mod modCrop">
          <ac:chgData name="Shivank Giri" userId="S::200535448@student.georgianc.on.ca::0ec2730c-55a0-47d8-9183-8ececc72f174" providerId="AD" clId="Web-{DC461204-D01C-CFD4-6F90-6BAD15BC08C1}" dt="2024-11-24T18:21:22.465" v="113" actId="14100"/>
          <ac:picMkLst>
            <pc:docMk/>
            <pc:sldMk cId="1363350156" sldId="301"/>
            <ac:picMk id="10" creationId="{126B6F52-2C0D-8D83-DC13-2362B8A82721}"/>
          </ac:picMkLst>
        </pc:picChg>
      </pc:sldChg>
      <pc:sldChg chg="modNotes">
        <pc:chgData name="Shivank Giri" userId="S::200535448@student.georgianc.on.ca::0ec2730c-55a0-47d8-9183-8ececc72f174" providerId="AD" clId="Web-{DC461204-D01C-CFD4-6F90-6BAD15BC08C1}" dt="2024-11-24T19:34:42.267" v="955"/>
        <pc:sldMkLst>
          <pc:docMk/>
          <pc:sldMk cId="2055117588" sldId="302"/>
        </pc:sldMkLst>
      </pc:sldChg>
      <pc:sldChg chg="modNotes">
        <pc:chgData name="Shivank Giri" userId="S::200535448@student.georgianc.on.ca::0ec2730c-55a0-47d8-9183-8ececc72f174" providerId="AD" clId="Web-{DC461204-D01C-CFD4-6F90-6BAD15BC08C1}" dt="2024-11-24T19:35:41.032" v="985"/>
        <pc:sldMkLst>
          <pc:docMk/>
          <pc:sldMk cId="19873889" sldId="303"/>
        </pc:sldMkLst>
      </pc:sldChg>
      <pc:sldChg chg="modNotes">
        <pc:chgData name="Shivank Giri" userId="S::200535448@student.georgianc.on.ca::0ec2730c-55a0-47d8-9183-8ececc72f174" providerId="AD" clId="Web-{DC461204-D01C-CFD4-6F90-6BAD15BC08C1}" dt="2024-11-24T19:36:39.079" v="1005"/>
        <pc:sldMkLst>
          <pc:docMk/>
          <pc:sldMk cId="1831946856" sldId="304"/>
        </pc:sldMkLst>
      </pc:sldChg>
      <pc:sldChg chg="modNotes">
        <pc:chgData name="Shivank Giri" userId="S::200535448@student.georgianc.on.ca::0ec2730c-55a0-47d8-9183-8ececc72f174" providerId="AD" clId="Web-{DC461204-D01C-CFD4-6F90-6BAD15BC08C1}" dt="2024-11-24T19:37:05.423" v="1006"/>
        <pc:sldMkLst>
          <pc:docMk/>
          <pc:sldMk cId="3894116612" sldId="305"/>
        </pc:sldMkLst>
      </pc:sldChg>
      <pc:sldChg chg="modNotes">
        <pc:chgData name="Shivank Giri" userId="S::200535448@student.georgianc.on.ca::0ec2730c-55a0-47d8-9183-8ececc72f174" providerId="AD" clId="Web-{DC461204-D01C-CFD4-6F90-6BAD15BC08C1}" dt="2024-11-24T19:38:10.486" v="1035"/>
        <pc:sldMkLst>
          <pc:docMk/>
          <pc:sldMk cId="3493344390" sldId="306"/>
        </pc:sldMkLst>
      </pc:sldChg>
      <pc:sldChg chg="modNotes">
        <pc:chgData name="Shivank Giri" userId="S::200535448@student.georgianc.on.ca::0ec2730c-55a0-47d8-9183-8ececc72f174" providerId="AD" clId="Web-{DC461204-D01C-CFD4-6F90-6BAD15BC08C1}" dt="2024-11-24T19:38:48.299" v="1036"/>
        <pc:sldMkLst>
          <pc:docMk/>
          <pc:sldMk cId="1512286247" sldId="307"/>
        </pc:sldMkLst>
      </pc:sldChg>
      <pc:sldChg chg="modNotes">
        <pc:chgData name="Shivank Giri" userId="S::200535448@student.georgianc.on.ca::0ec2730c-55a0-47d8-9183-8ececc72f174" providerId="AD" clId="Web-{DC461204-D01C-CFD4-6F90-6BAD15BC08C1}" dt="2024-11-24T19:40:16.893" v="1092"/>
        <pc:sldMkLst>
          <pc:docMk/>
          <pc:sldMk cId="3913385097" sldId="308"/>
        </pc:sldMkLst>
      </pc:sldChg>
      <pc:sldChg chg="addSp delSp modSp new mod setBg modNotes">
        <pc:chgData name="Shivank Giri" userId="S::200535448@student.georgianc.on.ca::0ec2730c-55a0-47d8-9183-8ececc72f174" providerId="AD" clId="Web-{DC461204-D01C-CFD4-6F90-6BAD15BC08C1}" dt="2024-11-24T19:41:30.346" v="1096"/>
        <pc:sldMkLst>
          <pc:docMk/>
          <pc:sldMk cId="2707150687" sldId="309"/>
        </pc:sldMkLst>
        <pc:spChg chg="mod">
          <ac:chgData name="Shivank Giri" userId="S::200535448@student.georgianc.on.ca::0ec2730c-55a0-47d8-9183-8ececc72f174" providerId="AD" clId="Web-{DC461204-D01C-CFD4-6F90-6BAD15BC08C1}" dt="2024-11-24T18:59:04.764" v="205"/>
          <ac:spMkLst>
            <pc:docMk/>
            <pc:sldMk cId="2707150687" sldId="309"/>
            <ac:spMk id="2" creationId="{B1F97AF2-484F-17E4-404F-DD55A7E0E5D3}"/>
          </ac:spMkLst>
        </pc:spChg>
        <pc:spChg chg="mod">
          <ac:chgData name="Shivank Giri" userId="S::200535448@student.georgianc.on.ca::0ec2730c-55a0-47d8-9183-8ececc72f174" providerId="AD" clId="Web-{DC461204-D01C-CFD4-6F90-6BAD15BC08C1}" dt="2024-11-24T18:59:04.764" v="205"/>
          <ac:spMkLst>
            <pc:docMk/>
            <pc:sldMk cId="2707150687" sldId="309"/>
            <ac:spMk id="3" creationId="{59E3E75D-B6F6-4289-7215-9969D82FBDD8}"/>
          </ac:spMkLst>
        </pc:spChg>
        <pc:spChg chg="del">
          <ac:chgData name="Shivank Giri" userId="S::200535448@student.georgianc.on.ca::0ec2730c-55a0-47d8-9183-8ececc72f174" providerId="AD" clId="Web-{DC461204-D01C-CFD4-6F90-6BAD15BC08C1}" dt="2024-11-24T18:54:43.466" v="155"/>
          <ac:spMkLst>
            <pc:docMk/>
            <pc:sldMk cId="2707150687" sldId="309"/>
            <ac:spMk id="4" creationId="{0B6E6816-641D-8450-2F0C-255ACA094D9A}"/>
          </ac:spMkLst>
        </pc:spChg>
        <pc:spChg chg="del">
          <ac:chgData name="Shivank Giri" userId="S::200535448@student.georgianc.on.ca::0ec2730c-55a0-47d8-9183-8ececc72f174" providerId="AD" clId="Web-{DC461204-D01C-CFD4-6F90-6BAD15BC08C1}" dt="2024-11-24T18:58:03.514" v="198"/>
          <ac:spMkLst>
            <pc:docMk/>
            <pc:sldMk cId="2707150687" sldId="309"/>
            <ac:spMk id="5" creationId="{AA41DDB8-1E38-B0F9-3D96-74FF2C3836E6}"/>
          </ac:spMkLst>
        </pc:spChg>
        <pc:spChg chg="del mod">
          <ac:chgData name="Shivank Giri" userId="S::200535448@student.georgianc.on.ca::0ec2730c-55a0-47d8-9183-8ececc72f174" providerId="AD" clId="Web-{DC461204-D01C-CFD4-6F90-6BAD15BC08C1}" dt="2024-11-24T18:59:04.764" v="205"/>
          <ac:spMkLst>
            <pc:docMk/>
            <pc:sldMk cId="2707150687" sldId="309"/>
            <ac:spMk id="6" creationId="{40DEAFDB-8184-173D-AE63-1FB16284506E}"/>
          </ac:spMkLst>
        </pc:spChg>
        <pc:spChg chg="mod">
          <ac:chgData name="Shivank Giri" userId="S::200535448@student.georgianc.on.ca::0ec2730c-55a0-47d8-9183-8ececc72f174" providerId="AD" clId="Web-{DC461204-D01C-CFD4-6F90-6BAD15BC08C1}" dt="2024-11-24T18:59:04.764" v="205"/>
          <ac:spMkLst>
            <pc:docMk/>
            <pc:sldMk cId="2707150687" sldId="309"/>
            <ac:spMk id="7" creationId="{C7E5F0DA-2347-4486-1742-B41F58AC70BA}"/>
          </ac:spMkLst>
        </pc:spChg>
        <pc:spChg chg="mod">
          <ac:chgData name="Shivank Giri" userId="S::200535448@student.georgianc.on.ca::0ec2730c-55a0-47d8-9183-8ececc72f174" providerId="AD" clId="Web-{DC461204-D01C-CFD4-6F90-6BAD15BC08C1}" dt="2024-11-24T18:59:04.764" v="205"/>
          <ac:spMkLst>
            <pc:docMk/>
            <pc:sldMk cId="2707150687" sldId="309"/>
            <ac:spMk id="8" creationId="{CA52B849-E2DF-6645-4E84-86D7D08BDC0D}"/>
          </ac:spMkLst>
        </pc:spChg>
        <pc:spChg chg="add">
          <ac:chgData name="Shivank Giri" userId="S::200535448@student.georgianc.on.ca::0ec2730c-55a0-47d8-9183-8ececc72f174" providerId="AD" clId="Web-{DC461204-D01C-CFD4-6F90-6BAD15BC08C1}" dt="2024-11-24T18:59:04.764" v="205"/>
          <ac:spMkLst>
            <pc:docMk/>
            <pc:sldMk cId="2707150687" sldId="309"/>
            <ac:spMk id="14" creationId="{BD4C0BBB-0042-4603-A226-6117F3FD5B3C}"/>
          </ac:spMkLst>
        </pc:spChg>
        <pc:spChg chg="add">
          <ac:chgData name="Shivank Giri" userId="S::200535448@student.georgianc.on.ca::0ec2730c-55a0-47d8-9183-8ececc72f174" providerId="AD" clId="Web-{DC461204-D01C-CFD4-6F90-6BAD15BC08C1}" dt="2024-11-24T18:59:04.764" v="205"/>
          <ac:spMkLst>
            <pc:docMk/>
            <pc:sldMk cId="2707150687" sldId="309"/>
            <ac:spMk id="16" creationId="{EC44F520-2598-460E-9F91-B02F60830CA2}"/>
          </ac:spMkLst>
        </pc:spChg>
        <pc:spChg chg="add">
          <ac:chgData name="Shivank Giri" userId="S::200535448@student.georgianc.on.ca::0ec2730c-55a0-47d8-9183-8ececc72f174" providerId="AD" clId="Web-{DC461204-D01C-CFD4-6F90-6BAD15BC08C1}" dt="2024-11-24T18:59:04.764" v="205"/>
          <ac:spMkLst>
            <pc:docMk/>
            <pc:sldMk cId="2707150687" sldId="309"/>
            <ac:spMk id="18" creationId="{D8FAF097-5073-4347-985F-3B9C1042568F}"/>
          </ac:spMkLst>
        </pc:spChg>
        <pc:spChg chg="add">
          <ac:chgData name="Shivank Giri" userId="S::200535448@student.georgianc.on.ca::0ec2730c-55a0-47d8-9183-8ececc72f174" providerId="AD" clId="Web-{DC461204-D01C-CFD4-6F90-6BAD15BC08C1}" dt="2024-11-24T18:59:04.764" v="205"/>
          <ac:spMkLst>
            <pc:docMk/>
            <pc:sldMk cId="2707150687" sldId="309"/>
            <ac:spMk id="20" creationId="{445029C0-7C9E-4B38-AF9F-4F41075F6444}"/>
          </ac:spMkLst>
        </pc:spChg>
        <pc:spChg chg="add">
          <ac:chgData name="Shivank Giri" userId="S::200535448@student.georgianc.on.ca::0ec2730c-55a0-47d8-9183-8ececc72f174" providerId="AD" clId="Web-{DC461204-D01C-CFD4-6F90-6BAD15BC08C1}" dt="2024-11-24T18:59:04.764" v="205"/>
          <ac:spMkLst>
            <pc:docMk/>
            <pc:sldMk cId="2707150687" sldId="309"/>
            <ac:spMk id="22" creationId="{C22416BE-CA7D-4941-954A-840BCE5B84CD}"/>
          </ac:spMkLst>
        </pc:spChg>
        <pc:graphicFrameChg chg="add modGraphic">
          <ac:chgData name="Shivank Giri" userId="S::200535448@student.georgianc.on.ca::0ec2730c-55a0-47d8-9183-8ececc72f174" providerId="AD" clId="Web-{DC461204-D01C-CFD4-6F90-6BAD15BC08C1}" dt="2024-11-24T19:00:13.858" v="224" actId="20577"/>
          <ac:graphicFrameMkLst>
            <pc:docMk/>
            <pc:sldMk cId="2707150687" sldId="309"/>
            <ac:graphicFrameMk id="10" creationId="{4761ED84-8FE3-EAFE-DCC3-B04FFFBEBBB7}"/>
          </ac:graphicFrameMkLst>
        </pc:graphicFrameChg>
      </pc:sldChg>
      <pc:sldChg chg="addSp delSp modSp new mod setBg modClrScheme chgLayout modNotes">
        <pc:chgData name="Shivank Giri" userId="S::200535448@student.georgianc.on.ca::0ec2730c-55a0-47d8-9183-8ececc72f174" providerId="AD" clId="Web-{DC461204-D01C-CFD4-6F90-6BAD15BC08C1}" dt="2024-11-24T19:19:28.346" v="665"/>
        <pc:sldMkLst>
          <pc:docMk/>
          <pc:sldMk cId="1453347048" sldId="310"/>
        </pc:sldMkLst>
        <pc:spChg chg="mod ord">
          <ac:chgData name="Shivank Giri" userId="S::200535448@student.georgianc.on.ca::0ec2730c-55a0-47d8-9183-8ececc72f174" providerId="AD" clId="Web-{DC461204-D01C-CFD4-6F90-6BAD15BC08C1}" dt="2024-11-24T19:03:06.281" v="235"/>
          <ac:spMkLst>
            <pc:docMk/>
            <pc:sldMk cId="1453347048" sldId="310"/>
            <ac:spMk id="2" creationId="{46EE242E-5789-22F4-324D-4F6F648DB590}"/>
          </ac:spMkLst>
        </pc:spChg>
        <pc:spChg chg="mod ord">
          <ac:chgData name="Shivank Giri" userId="S::200535448@student.georgianc.on.ca::0ec2730c-55a0-47d8-9183-8ececc72f174" providerId="AD" clId="Web-{DC461204-D01C-CFD4-6F90-6BAD15BC08C1}" dt="2024-11-24T19:02:48.656" v="234"/>
          <ac:spMkLst>
            <pc:docMk/>
            <pc:sldMk cId="1453347048" sldId="310"/>
            <ac:spMk id="3" creationId="{27EBA3BE-4CAB-2F5B-6D19-F521CD43EC8D}"/>
          </ac:spMkLst>
        </pc:spChg>
        <pc:spChg chg="mod ord">
          <ac:chgData name="Shivank Giri" userId="S::200535448@student.georgianc.on.ca::0ec2730c-55a0-47d8-9183-8ececc72f174" providerId="AD" clId="Web-{DC461204-D01C-CFD4-6F90-6BAD15BC08C1}" dt="2024-11-24T19:03:06.281" v="235"/>
          <ac:spMkLst>
            <pc:docMk/>
            <pc:sldMk cId="1453347048" sldId="310"/>
            <ac:spMk id="4" creationId="{48BFF231-1A14-2160-5F35-E89576F4C8B6}"/>
          </ac:spMkLst>
        </pc:spChg>
        <pc:spChg chg="del">
          <ac:chgData name="Shivank Giri" userId="S::200535448@student.georgianc.on.ca::0ec2730c-55a0-47d8-9183-8ececc72f174" providerId="AD" clId="Web-{DC461204-D01C-CFD4-6F90-6BAD15BC08C1}" dt="2024-11-24T19:01:57.687" v="226"/>
          <ac:spMkLst>
            <pc:docMk/>
            <pc:sldMk cId="1453347048" sldId="310"/>
            <ac:spMk id="5" creationId="{AB1971A0-0927-146D-1BE3-C0318E33CEC6}"/>
          </ac:spMkLst>
        </pc:spChg>
        <pc:spChg chg="del">
          <ac:chgData name="Shivank Giri" userId="S::200535448@student.georgianc.on.ca::0ec2730c-55a0-47d8-9183-8ececc72f174" providerId="AD" clId="Web-{DC461204-D01C-CFD4-6F90-6BAD15BC08C1}" dt="2024-11-24T19:01:57.687" v="226"/>
          <ac:spMkLst>
            <pc:docMk/>
            <pc:sldMk cId="1453347048" sldId="310"/>
            <ac:spMk id="6" creationId="{0699F673-2C42-763D-1B6A-D75070152EE3}"/>
          </ac:spMkLst>
        </pc:spChg>
        <pc:spChg chg="del">
          <ac:chgData name="Shivank Giri" userId="S::200535448@student.georgianc.on.ca::0ec2730c-55a0-47d8-9183-8ececc72f174" providerId="AD" clId="Web-{DC461204-D01C-CFD4-6F90-6BAD15BC08C1}" dt="2024-11-24T19:01:57.687" v="226"/>
          <ac:spMkLst>
            <pc:docMk/>
            <pc:sldMk cId="1453347048" sldId="310"/>
            <ac:spMk id="7" creationId="{040562D7-1573-6B65-043E-AEBCC4388669}"/>
          </ac:spMkLst>
        </pc:spChg>
        <pc:spChg chg="mod ord">
          <ac:chgData name="Shivank Giri" userId="S::200535448@student.georgianc.on.ca::0ec2730c-55a0-47d8-9183-8ececc72f174" providerId="AD" clId="Web-{DC461204-D01C-CFD4-6F90-6BAD15BC08C1}" dt="2024-11-24T19:02:48.656" v="234"/>
          <ac:spMkLst>
            <pc:docMk/>
            <pc:sldMk cId="1453347048" sldId="310"/>
            <ac:spMk id="8" creationId="{48B49A6D-9A25-84B1-70FF-15AFC4A34FF5}"/>
          </ac:spMkLst>
        </pc:spChg>
        <pc:spChg chg="mod ord">
          <ac:chgData name="Shivank Giri" userId="S::200535448@student.georgianc.on.ca::0ec2730c-55a0-47d8-9183-8ececc72f174" providerId="AD" clId="Web-{DC461204-D01C-CFD4-6F90-6BAD15BC08C1}" dt="2024-11-24T19:02:48.656" v="234"/>
          <ac:spMkLst>
            <pc:docMk/>
            <pc:sldMk cId="1453347048" sldId="310"/>
            <ac:spMk id="9" creationId="{77B67975-8971-9A79-113E-89DBE3B7A93B}"/>
          </ac:spMkLst>
        </pc:spChg>
        <pc:spChg chg="add del">
          <ac:chgData name="Shivank Giri" userId="S::200535448@student.georgianc.on.ca::0ec2730c-55a0-47d8-9183-8ececc72f174" providerId="AD" clId="Web-{DC461204-D01C-CFD4-6F90-6BAD15BC08C1}" dt="2024-11-24T19:03:06.281" v="235"/>
          <ac:spMkLst>
            <pc:docMk/>
            <pc:sldMk cId="1453347048" sldId="310"/>
            <ac:spMk id="16" creationId="{BD4C0BBB-0042-4603-A226-6117F3FD5B3C}"/>
          </ac:spMkLst>
        </pc:spChg>
        <pc:spChg chg="add del">
          <ac:chgData name="Shivank Giri" userId="S::200535448@student.georgianc.on.ca::0ec2730c-55a0-47d8-9183-8ececc72f174" providerId="AD" clId="Web-{DC461204-D01C-CFD4-6F90-6BAD15BC08C1}" dt="2024-11-24T19:03:06.281" v="235"/>
          <ac:spMkLst>
            <pc:docMk/>
            <pc:sldMk cId="1453347048" sldId="310"/>
            <ac:spMk id="18" creationId="{EC44F520-2598-460E-9F91-B02F60830CA2}"/>
          </ac:spMkLst>
        </pc:spChg>
        <pc:spChg chg="add del">
          <ac:chgData name="Shivank Giri" userId="S::200535448@student.georgianc.on.ca::0ec2730c-55a0-47d8-9183-8ececc72f174" providerId="AD" clId="Web-{DC461204-D01C-CFD4-6F90-6BAD15BC08C1}" dt="2024-11-24T19:03:06.281" v="235"/>
          <ac:spMkLst>
            <pc:docMk/>
            <pc:sldMk cId="1453347048" sldId="310"/>
            <ac:spMk id="20" creationId="{11D6A2A3-F101-46F7-8B6F-1C699CAFE9AD}"/>
          </ac:spMkLst>
        </pc:spChg>
        <pc:spChg chg="add del">
          <ac:chgData name="Shivank Giri" userId="S::200535448@student.georgianc.on.ca::0ec2730c-55a0-47d8-9183-8ececc72f174" providerId="AD" clId="Web-{DC461204-D01C-CFD4-6F90-6BAD15BC08C1}" dt="2024-11-24T19:03:06.281" v="235"/>
          <ac:spMkLst>
            <pc:docMk/>
            <pc:sldMk cId="1453347048" sldId="310"/>
            <ac:spMk id="22" creationId="{529E760E-527D-4053-A309-F2BDE12501CD}"/>
          </ac:spMkLst>
        </pc:spChg>
        <pc:spChg chg="add del">
          <ac:chgData name="Shivank Giri" userId="S::200535448@student.georgianc.on.ca::0ec2730c-55a0-47d8-9183-8ececc72f174" providerId="AD" clId="Web-{DC461204-D01C-CFD4-6F90-6BAD15BC08C1}" dt="2024-11-24T19:03:06.281" v="235"/>
          <ac:spMkLst>
            <pc:docMk/>
            <pc:sldMk cId="1453347048" sldId="310"/>
            <ac:spMk id="24" creationId="{4153D448-4ED1-429A-A28C-8316DE7CAF7E}"/>
          </ac:spMkLst>
        </pc:spChg>
        <pc:spChg chg="add">
          <ac:chgData name="Shivank Giri" userId="S::200535448@student.georgianc.on.ca::0ec2730c-55a0-47d8-9183-8ececc72f174" providerId="AD" clId="Web-{DC461204-D01C-CFD4-6F90-6BAD15BC08C1}" dt="2024-11-24T19:03:06.281" v="235"/>
          <ac:spMkLst>
            <pc:docMk/>
            <pc:sldMk cId="1453347048" sldId="310"/>
            <ac:spMk id="29" creationId="{BD4C0BBB-0042-4603-A226-6117F3FD5B3C}"/>
          </ac:spMkLst>
        </pc:spChg>
        <pc:spChg chg="add">
          <ac:chgData name="Shivank Giri" userId="S::200535448@student.georgianc.on.ca::0ec2730c-55a0-47d8-9183-8ececc72f174" providerId="AD" clId="Web-{DC461204-D01C-CFD4-6F90-6BAD15BC08C1}" dt="2024-11-24T19:03:06.281" v="235"/>
          <ac:spMkLst>
            <pc:docMk/>
            <pc:sldMk cId="1453347048" sldId="310"/>
            <ac:spMk id="31" creationId="{EC44F520-2598-460E-9F91-B02F60830CA2}"/>
          </ac:spMkLst>
        </pc:spChg>
        <pc:spChg chg="add">
          <ac:chgData name="Shivank Giri" userId="S::200535448@student.georgianc.on.ca::0ec2730c-55a0-47d8-9183-8ececc72f174" providerId="AD" clId="Web-{DC461204-D01C-CFD4-6F90-6BAD15BC08C1}" dt="2024-11-24T19:03:06.281" v="235"/>
          <ac:spMkLst>
            <pc:docMk/>
            <pc:sldMk cId="1453347048" sldId="310"/>
            <ac:spMk id="33" creationId="{93DAF4AA-9270-40B5-B73C-B11B9A92F0BC}"/>
          </ac:spMkLst>
        </pc:spChg>
        <pc:spChg chg="add">
          <ac:chgData name="Shivank Giri" userId="S::200535448@student.georgianc.on.ca::0ec2730c-55a0-47d8-9183-8ececc72f174" providerId="AD" clId="Web-{DC461204-D01C-CFD4-6F90-6BAD15BC08C1}" dt="2024-11-24T19:03:06.281" v="235"/>
          <ac:spMkLst>
            <pc:docMk/>
            <pc:sldMk cId="1453347048" sldId="310"/>
            <ac:spMk id="35" creationId="{31D5E60A-D6B1-4F21-A993-313958AF0C00}"/>
          </ac:spMkLst>
        </pc:spChg>
        <pc:spChg chg="add">
          <ac:chgData name="Shivank Giri" userId="S::200535448@student.georgianc.on.ca::0ec2730c-55a0-47d8-9183-8ececc72f174" providerId="AD" clId="Web-{DC461204-D01C-CFD4-6F90-6BAD15BC08C1}" dt="2024-11-24T19:03:06.281" v="235"/>
          <ac:spMkLst>
            <pc:docMk/>
            <pc:sldMk cId="1453347048" sldId="310"/>
            <ac:spMk id="37" creationId="{5B7BB16B-E108-4C64-97D5-7AC67CC5E2C7}"/>
          </ac:spMkLst>
        </pc:spChg>
        <pc:spChg chg="add">
          <ac:chgData name="Shivank Giri" userId="S::200535448@student.georgianc.on.ca::0ec2730c-55a0-47d8-9183-8ececc72f174" providerId="AD" clId="Web-{DC461204-D01C-CFD4-6F90-6BAD15BC08C1}" dt="2024-11-24T19:03:06.281" v="235"/>
          <ac:spMkLst>
            <pc:docMk/>
            <pc:sldMk cId="1453347048" sldId="310"/>
            <ac:spMk id="39" creationId="{A5F6A003-4671-4F7B-A12E-2946D61E435F}"/>
          </ac:spMkLst>
        </pc:spChg>
        <pc:picChg chg="add mod ord">
          <ac:chgData name="Shivank Giri" userId="S::200535448@student.georgianc.on.ca::0ec2730c-55a0-47d8-9183-8ececc72f174" providerId="AD" clId="Web-{DC461204-D01C-CFD4-6F90-6BAD15BC08C1}" dt="2024-11-24T19:03:06.281" v="235"/>
          <ac:picMkLst>
            <pc:docMk/>
            <pc:sldMk cId="1453347048" sldId="310"/>
            <ac:picMk id="13" creationId="{6CA428F3-A227-D8AA-6E1E-D712E6888C8D}"/>
          </ac:picMkLst>
        </pc:picChg>
      </pc:sldChg>
    </pc:docChg>
  </pc:docChgLst>
  <pc:docChgLst>
    <pc:chgData name="Yanish Shahi" userId="cde0ebb4-bcc0-4603-ba75-f094b2d0318f" providerId="ADAL" clId="{17BB893D-78C6-4E47-ACC1-497601A5A709}"/>
    <pc:docChg chg="undo custSel addSld delSld modSld sldOrd addSection modSection">
      <pc:chgData name="Yanish Shahi" userId="cde0ebb4-bcc0-4603-ba75-f094b2d0318f" providerId="ADAL" clId="{17BB893D-78C6-4E47-ACC1-497601A5A709}" dt="2024-11-24T16:05:42.488" v="945" actId="47"/>
      <pc:docMkLst>
        <pc:docMk/>
      </pc:docMkLst>
      <pc:sldChg chg="addSp modSp mod">
        <pc:chgData name="Yanish Shahi" userId="cde0ebb4-bcc0-4603-ba75-f094b2d0318f" providerId="ADAL" clId="{17BB893D-78C6-4E47-ACC1-497601A5A709}" dt="2024-11-22T02:36:35.871" v="131" actId="12"/>
        <pc:sldMkLst>
          <pc:docMk/>
          <pc:sldMk cId="2539589404" sldId="271"/>
        </pc:sldMkLst>
        <pc:spChg chg="mod">
          <ac:chgData name="Yanish Shahi" userId="cde0ebb4-bcc0-4603-ba75-f094b2d0318f" providerId="ADAL" clId="{17BB893D-78C6-4E47-ACC1-497601A5A709}" dt="2024-11-22T02:36:08.851" v="127" actId="20577"/>
          <ac:spMkLst>
            <pc:docMk/>
            <pc:sldMk cId="2539589404" sldId="271"/>
            <ac:spMk id="9" creationId="{B5D7CA65-D923-428F-A1EF-58CB4CF0186E}"/>
          </ac:spMkLst>
        </pc:spChg>
        <pc:spChg chg="mod">
          <ac:chgData name="Yanish Shahi" userId="cde0ebb4-bcc0-4603-ba75-f094b2d0318f" providerId="ADAL" clId="{17BB893D-78C6-4E47-ACC1-497601A5A709}" dt="2024-11-22T02:36:35.871" v="131" actId="12"/>
          <ac:spMkLst>
            <pc:docMk/>
            <pc:sldMk cId="2539589404" sldId="271"/>
            <ac:spMk id="11" creationId="{AAF4EEE3-8713-423E-B3A1-79F902706576}"/>
          </ac:spMkLst>
        </pc:spChg>
      </pc:sldChg>
      <pc:sldChg chg="modSp mod">
        <pc:chgData name="Yanish Shahi" userId="cde0ebb4-bcc0-4603-ba75-f094b2d0318f" providerId="ADAL" clId="{17BB893D-78C6-4E47-ACC1-497601A5A709}" dt="2024-11-21T22:56:28.145" v="40" actId="20577"/>
        <pc:sldMkLst>
          <pc:docMk/>
          <pc:sldMk cId="300579710" sldId="274"/>
        </pc:sldMkLst>
        <pc:spChg chg="mod">
          <ac:chgData name="Yanish Shahi" userId="cde0ebb4-bcc0-4603-ba75-f094b2d0318f" providerId="ADAL" clId="{17BB893D-78C6-4E47-ACC1-497601A5A709}" dt="2024-11-21T22:56:28.145" v="40" actId="20577"/>
          <ac:spMkLst>
            <pc:docMk/>
            <pc:sldMk cId="300579710" sldId="274"/>
            <ac:spMk id="4" creationId="{BB799020-4ABD-4E8C-8F34-FD42A314F70C}"/>
          </ac:spMkLst>
        </pc:spChg>
      </pc:sldChg>
      <pc:sldChg chg="ord">
        <pc:chgData name="Yanish Shahi" userId="cde0ebb4-bcc0-4603-ba75-f094b2d0318f" providerId="ADAL" clId="{17BB893D-78C6-4E47-ACC1-497601A5A709}" dt="2024-11-22T02:43:40.367" v="133"/>
        <pc:sldMkLst>
          <pc:docMk/>
          <pc:sldMk cId="715360821" sldId="275"/>
        </pc:sldMkLst>
      </pc:sldChg>
      <pc:sldChg chg="addSp delSp modSp mod ord">
        <pc:chgData name="Yanish Shahi" userId="cde0ebb4-bcc0-4603-ba75-f094b2d0318f" providerId="ADAL" clId="{17BB893D-78C6-4E47-ACC1-497601A5A709}" dt="2024-11-22T03:09:18.127" v="141" actId="27636"/>
        <pc:sldMkLst>
          <pc:docMk/>
          <pc:sldMk cId="1360356816" sldId="280"/>
        </pc:sldMkLst>
      </pc:sldChg>
      <pc:sldChg chg="addSp delSp modSp mod">
        <pc:chgData name="Yanish Shahi" userId="cde0ebb4-bcc0-4603-ba75-f094b2d0318f" providerId="ADAL" clId="{17BB893D-78C6-4E47-ACC1-497601A5A709}" dt="2024-11-22T04:21:44.843" v="393" actId="208"/>
        <pc:sldMkLst>
          <pc:docMk/>
          <pc:sldMk cId="2064806379" sldId="289"/>
        </pc:sldMkLst>
        <pc:spChg chg="mod">
          <ac:chgData name="Yanish Shahi" userId="cde0ebb4-bcc0-4603-ba75-f094b2d0318f" providerId="ADAL" clId="{17BB893D-78C6-4E47-ACC1-497601A5A709}" dt="2024-11-22T04:15:15.129" v="338" actId="1076"/>
          <ac:spMkLst>
            <pc:docMk/>
            <pc:sldMk cId="2064806379" sldId="289"/>
            <ac:spMk id="9" creationId="{B5D7CA65-D923-428F-A1EF-58CB4CF0186E}"/>
          </ac:spMkLst>
        </pc:spChg>
        <pc:spChg chg="mod topLvl">
          <ac:chgData name="Yanish Shahi" userId="cde0ebb4-bcc0-4603-ba75-f094b2d0318f" providerId="ADAL" clId="{17BB893D-78C6-4E47-ACC1-497601A5A709}" dt="2024-11-22T04:21:27.552" v="392" actId="165"/>
          <ac:spMkLst>
            <pc:docMk/>
            <pc:sldMk cId="2064806379" sldId="289"/>
            <ac:spMk id="13" creationId="{27B48334-CDF9-C359-E984-CF0F7D8A0E63}"/>
          </ac:spMkLst>
        </pc:spChg>
        <pc:spChg chg="mod topLvl">
          <ac:chgData name="Yanish Shahi" userId="cde0ebb4-bcc0-4603-ba75-f094b2d0318f" providerId="ADAL" clId="{17BB893D-78C6-4E47-ACC1-497601A5A709}" dt="2024-11-22T04:21:27.552" v="392" actId="165"/>
          <ac:spMkLst>
            <pc:docMk/>
            <pc:sldMk cId="2064806379" sldId="289"/>
            <ac:spMk id="14" creationId="{139E8E42-D9BD-47ED-E510-0995FB64C664}"/>
          </ac:spMkLst>
        </pc:spChg>
        <pc:spChg chg="mod topLvl">
          <ac:chgData name="Yanish Shahi" userId="cde0ebb4-bcc0-4603-ba75-f094b2d0318f" providerId="ADAL" clId="{17BB893D-78C6-4E47-ACC1-497601A5A709}" dt="2024-11-22T04:21:44.843" v="393" actId="208"/>
          <ac:spMkLst>
            <pc:docMk/>
            <pc:sldMk cId="2064806379" sldId="289"/>
            <ac:spMk id="15" creationId="{398E1F5F-6A8F-5F3A-D4A8-97AD8907FE34}"/>
          </ac:spMkLst>
        </pc:spChg>
        <pc:spChg chg="mod topLvl">
          <ac:chgData name="Yanish Shahi" userId="cde0ebb4-bcc0-4603-ba75-f094b2d0318f" providerId="ADAL" clId="{17BB893D-78C6-4E47-ACC1-497601A5A709}" dt="2024-11-22T04:21:27.552" v="392" actId="165"/>
          <ac:spMkLst>
            <pc:docMk/>
            <pc:sldMk cId="2064806379" sldId="289"/>
            <ac:spMk id="16" creationId="{30FC2241-EF1E-59E1-9F91-105F0805A2CE}"/>
          </ac:spMkLst>
        </pc:spChg>
        <pc:spChg chg="mod topLvl">
          <ac:chgData name="Yanish Shahi" userId="cde0ebb4-bcc0-4603-ba75-f094b2d0318f" providerId="ADAL" clId="{17BB893D-78C6-4E47-ACC1-497601A5A709}" dt="2024-11-22T04:21:27.552" v="392" actId="165"/>
          <ac:spMkLst>
            <pc:docMk/>
            <pc:sldMk cId="2064806379" sldId="289"/>
            <ac:spMk id="17" creationId="{21414AE2-3CA7-AA45-22A9-EDC4C7F71EB7}"/>
          </ac:spMkLst>
        </pc:spChg>
        <pc:spChg chg="mod topLvl">
          <ac:chgData name="Yanish Shahi" userId="cde0ebb4-bcc0-4603-ba75-f094b2d0318f" providerId="ADAL" clId="{17BB893D-78C6-4E47-ACC1-497601A5A709}" dt="2024-11-22T04:21:27.552" v="392" actId="165"/>
          <ac:spMkLst>
            <pc:docMk/>
            <pc:sldMk cId="2064806379" sldId="289"/>
            <ac:spMk id="18" creationId="{C02E7468-507E-7C8B-122E-A24B2EE2367F}"/>
          </ac:spMkLst>
        </pc:spChg>
        <pc:spChg chg="mod topLvl">
          <ac:chgData name="Yanish Shahi" userId="cde0ebb4-bcc0-4603-ba75-f094b2d0318f" providerId="ADAL" clId="{17BB893D-78C6-4E47-ACC1-497601A5A709}" dt="2024-11-22T04:21:27.552" v="392" actId="165"/>
          <ac:spMkLst>
            <pc:docMk/>
            <pc:sldMk cId="2064806379" sldId="289"/>
            <ac:spMk id="19" creationId="{9437C3ED-4114-0527-3EE9-325A5A50A8B7}"/>
          </ac:spMkLst>
        </pc:spChg>
        <pc:spChg chg="mod topLvl">
          <ac:chgData name="Yanish Shahi" userId="cde0ebb4-bcc0-4603-ba75-f094b2d0318f" providerId="ADAL" clId="{17BB893D-78C6-4E47-ACC1-497601A5A709}" dt="2024-11-22T04:21:27.552" v="392" actId="165"/>
          <ac:spMkLst>
            <pc:docMk/>
            <pc:sldMk cId="2064806379" sldId="289"/>
            <ac:spMk id="20" creationId="{AC141463-B476-1710-C108-047B421EECC1}"/>
          </ac:spMkLst>
        </pc:spChg>
      </pc:sldChg>
      <pc:sldChg chg="add ord">
        <pc:chgData name="Yanish Shahi" userId="cde0ebb4-bcc0-4603-ba75-f094b2d0318f" providerId="ADAL" clId="{17BB893D-78C6-4E47-ACC1-497601A5A709}" dt="2024-11-22T02:35:42.982" v="102"/>
        <pc:sldMkLst>
          <pc:docMk/>
          <pc:sldMk cId="1326710912" sldId="290"/>
        </pc:sldMkLst>
      </pc:sldChg>
      <pc:sldChg chg="addSp delSp modSp add mod setBg modClrScheme addAnim delAnim chgLayout">
        <pc:chgData name="Yanish Shahi" userId="cde0ebb4-bcc0-4603-ba75-f094b2d0318f" providerId="ADAL" clId="{17BB893D-78C6-4E47-ACC1-497601A5A709}" dt="2024-11-22T04:39:10.862" v="562" actId="20577"/>
        <pc:sldMkLst>
          <pc:docMk/>
          <pc:sldMk cId="3891640389" sldId="291"/>
        </pc:sldMkLst>
        <pc:spChg chg="mod ord">
          <ac:chgData name="Yanish Shahi" userId="cde0ebb4-bcc0-4603-ba75-f094b2d0318f" providerId="ADAL" clId="{17BB893D-78C6-4E47-ACC1-497601A5A709}" dt="2024-11-22T04:27:07.852" v="429" actId="26606"/>
          <ac:spMkLst>
            <pc:docMk/>
            <pc:sldMk cId="3891640389" sldId="291"/>
            <ac:spMk id="4" creationId="{1610CFF3-96D6-926A-0C46-F47BC3D8E5D6}"/>
          </ac:spMkLst>
        </pc:spChg>
        <pc:spChg chg="mod ord">
          <ac:chgData name="Yanish Shahi" userId="cde0ebb4-bcc0-4603-ba75-f094b2d0318f" providerId="ADAL" clId="{17BB893D-78C6-4E47-ACC1-497601A5A709}" dt="2024-11-22T04:27:07.852" v="429" actId="26606"/>
          <ac:spMkLst>
            <pc:docMk/>
            <pc:sldMk cId="3891640389" sldId="291"/>
            <ac:spMk id="5" creationId="{D7225227-533D-C969-31BA-20E9239A6CE3}"/>
          </ac:spMkLst>
        </pc:spChg>
        <pc:spChg chg="mod ord">
          <ac:chgData name="Yanish Shahi" userId="cde0ebb4-bcc0-4603-ba75-f094b2d0318f" providerId="ADAL" clId="{17BB893D-78C6-4E47-ACC1-497601A5A709}" dt="2024-11-22T04:27:07.852" v="429" actId="26606"/>
          <ac:spMkLst>
            <pc:docMk/>
            <pc:sldMk cId="3891640389" sldId="291"/>
            <ac:spMk id="6" creationId="{DF0ECDB7-F400-7FB6-3F70-9923B45B52C4}"/>
          </ac:spMkLst>
        </pc:spChg>
        <pc:spChg chg="mod ord">
          <ac:chgData name="Yanish Shahi" userId="cde0ebb4-bcc0-4603-ba75-f094b2d0318f" providerId="ADAL" clId="{17BB893D-78C6-4E47-ACC1-497601A5A709}" dt="2024-11-22T04:27:07.852" v="429" actId="26606"/>
          <ac:spMkLst>
            <pc:docMk/>
            <pc:sldMk cId="3891640389" sldId="291"/>
            <ac:spMk id="9" creationId="{962FFB7A-3754-C9A6-2491-B9887622003E}"/>
          </ac:spMkLst>
        </pc:spChg>
        <pc:spChg chg="add">
          <ac:chgData name="Yanish Shahi" userId="cde0ebb4-bcc0-4603-ba75-f094b2d0318f" providerId="ADAL" clId="{17BB893D-78C6-4E47-ACC1-497601A5A709}" dt="2024-11-22T04:27:07.852" v="429" actId="26606"/>
          <ac:spMkLst>
            <pc:docMk/>
            <pc:sldMk cId="3891640389" sldId="291"/>
            <ac:spMk id="28" creationId="{579BBB12-9455-421B-86B2-0EA77520230B}"/>
          </ac:spMkLst>
        </pc:spChg>
        <pc:spChg chg="add">
          <ac:chgData name="Yanish Shahi" userId="cde0ebb4-bcc0-4603-ba75-f094b2d0318f" providerId="ADAL" clId="{17BB893D-78C6-4E47-ACC1-497601A5A709}" dt="2024-11-22T04:27:07.852" v="429" actId="26606"/>
          <ac:spMkLst>
            <pc:docMk/>
            <pc:sldMk cId="3891640389" sldId="291"/>
            <ac:spMk id="30" creationId="{BD4C0BBB-0042-4603-A226-6117F3FD5B3C}"/>
          </ac:spMkLst>
        </pc:spChg>
        <pc:spChg chg="add">
          <ac:chgData name="Yanish Shahi" userId="cde0ebb4-bcc0-4603-ba75-f094b2d0318f" providerId="ADAL" clId="{17BB893D-78C6-4E47-ACC1-497601A5A709}" dt="2024-11-22T04:27:07.852" v="429" actId="26606"/>
          <ac:spMkLst>
            <pc:docMk/>
            <pc:sldMk cId="3891640389" sldId="291"/>
            <ac:spMk id="32" creationId="{EC44F520-2598-460E-9F91-B02F60830CA2}"/>
          </ac:spMkLst>
        </pc:spChg>
        <pc:spChg chg="add">
          <ac:chgData name="Yanish Shahi" userId="cde0ebb4-bcc0-4603-ba75-f094b2d0318f" providerId="ADAL" clId="{17BB893D-78C6-4E47-ACC1-497601A5A709}" dt="2024-11-22T04:27:07.852" v="429" actId="26606"/>
          <ac:spMkLst>
            <pc:docMk/>
            <pc:sldMk cId="3891640389" sldId="291"/>
            <ac:spMk id="33" creationId="{8F1DA978-2FF0-4E09-976F-91C6D4AA5270}"/>
          </ac:spMkLst>
        </pc:spChg>
        <pc:spChg chg="add">
          <ac:chgData name="Yanish Shahi" userId="cde0ebb4-bcc0-4603-ba75-f094b2d0318f" providerId="ADAL" clId="{17BB893D-78C6-4E47-ACC1-497601A5A709}" dt="2024-11-22T04:27:07.852" v="429" actId="26606"/>
          <ac:spMkLst>
            <pc:docMk/>
            <pc:sldMk cId="3891640389" sldId="291"/>
            <ac:spMk id="34" creationId="{0EC398C5-5C2E-4038-9DB3-DE2B5A9BEFFB}"/>
          </ac:spMkLst>
        </pc:spChg>
        <pc:spChg chg="add">
          <ac:chgData name="Yanish Shahi" userId="cde0ebb4-bcc0-4603-ba75-f094b2d0318f" providerId="ADAL" clId="{17BB893D-78C6-4E47-ACC1-497601A5A709}" dt="2024-11-22T04:27:07.852" v="429" actId="26606"/>
          <ac:spMkLst>
            <pc:docMk/>
            <pc:sldMk cId="3891640389" sldId="291"/>
            <ac:spMk id="35" creationId="{A2F10B26-073B-4B10-8AAA-161242DD82B0}"/>
          </ac:spMkLst>
        </pc:spChg>
        <pc:spChg chg="add">
          <ac:chgData name="Yanish Shahi" userId="cde0ebb4-bcc0-4603-ba75-f094b2d0318f" providerId="ADAL" clId="{17BB893D-78C6-4E47-ACC1-497601A5A709}" dt="2024-11-22T04:27:07.852" v="429" actId="26606"/>
          <ac:spMkLst>
            <pc:docMk/>
            <pc:sldMk cId="3891640389" sldId="291"/>
            <ac:spMk id="36" creationId="{610DBBC7-698F-4A54-B1CB-A99F9CC356DF}"/>
          </ac:spMkLst>
        </pc:spChg>
        <pc:spChg chg="add mod">
          <ac:chgData name="Yanish Shahi" userId="cde0ebb4-bcc0-4603-ba75-f094b2d0318f" providerId="ADAL" clId="{17BB893D-78C6-4E47-ACC1-497601A5A709}" dt="2024-11-22T04:38:56.669" v="543" actId="20577"/>
          <ac:spMkLst>
            <pc:docMk/>
            <pc:sldMk cId="3891640389" sldId="291"/>
            <ac:spMk id="41" creationId="{D314CC0C-33CB-87FC-15FF-522E78A5FE8C}"/>
          </ac:spMkLst>
        </pc:spChg>
        <pc:spChg chg="add mod">
          <ac:chgData name="Yanish Shahi" userId="cde0ebb4-bcc0-4603-ba75-f094b2d0318f" providerId="ADAL" clId="{17BB893D-78C6-4E47-ACC1-497601A5A709}" dt="2024-11-22T04:39:10.862" v="562" actId="20577"/>
          <ac:spMkLst>
            <pc:docMk/>
            <pc:sldMk cId="3891640389" sldId="291"/>
            <ac:spMk id="44" creationId="{9776AE61-1F0B-E28D-FC58-4F8BFFC0CBD7}"/>
          </ac:spMkLst>
        </pc:spChg>
        <pc:picChg chg="add mod">
          <ac:chgData name="Yanish Shahi" userId="cde0ebb4-bcc0-4603-ba75-f094b2d0318f" providerId="ADAL" clId="{17BB893D-78C6-4E47-ACC1-497601A5A709}" dt="2024-11-22T04:27:36.036" v="434" actId="208"/>
          <ac:picMkLst>
            <pc:docMk/>
            <pc:sldMk cId="3891640389" sldId="291"/>
            <ac:picMk id="37" creationId="{434BB37A-5A9E-FE89-4A40-75292B2BF2A8}"/>
          </ac:picMkLst>
        </pc:picChg>
        <pc:picChg chg="add mod">
          <ac:chgData name="Yanish Shahi" userId="cde0ebb4-bcc0-4603-ba75-f094b2d0318f" providerId="ADAL" clId="{17BB893D-78C6-4E47-ACC1-497601A5A709}" dt="2024-11-22T04:30:48.022" v="469" actId="14826"/>
          <ac:picMkLst>
            <pc:docMk/>
            <pc:sldMk cId="3891640389" sldId="291"/>
            <ac:picMk id="40" creationId="{C6140C3E-5802-C6B6-EFA1-A5B70A51469A}"/>
          </ac:picMkLst>
        </pc:picChg>
        <pc:picChg chg="add mod">
          <ac:chgData name="Yanish Shahi" userId="cde0ebb4-bcc0-4603-ba75-f094b2d0318f" providerId="ADAL" clId="{17BB893D-78C6-4E47-ACC1-497601A5A709}" dt="2024-11-22T04:37:53.775" v="486" actId="14100"/>
          <ac:picMkLst>
            <pc:docMk/>
            <pc:sldMk cId="3891640389" sldId="291"/>
            <ac:picMk id="42" creationId="{2D1FCD12-80EC-E0EE-2370-BE4C97FE98D5}"/>
          </ac:picMkLst>
        </pc:picChg>
      </pc:sldChg>
      <pc:sldChg chg="addSp delSp modSp new mod setBg modClrScheme chgLayout">
        <pc:chgData name="Yanish Shahi" userId="cde0ebb4-bcc0-4603-ba75-f094b2d0318f" providerId="ADAL" clId="{17BB893D-78C6-4E47-ACC1-497601A5A709}" dt="2024-11-22T19:34:06.155" v="608" actId="1076"/>
        <pc:sldMkLst>
          <pc:docMk/>
          <pc:sldMk cId="1739537890" sldId="292"/>
        </pc:sldMkLst>
        <pc:spChg chg="mod ord">
          <ac:chgData name="Yanish Shahi" userId="cde0ebb4-bcc0-4603-ba75-f094b2d0318f" providerId="ADAL" clId="{17BB893D-78C6-4E47-ACC1-497601A5A709}" dt="2024-11-22T19:11:32.558" v="586" actId="26606"/>
          <ac:spMkLst>
            <pc:docMk/>
            <pc:sldMk cId="1739537890" sldId="292"/>
            <ac:spMk id="3" creationId="{154EBCFF-BC72-3985-CD18-A0DBA7B4ECAA}"/>
          </ac:spMkLst>
        </pc:spChg>
        <pc:spChg chg="mod ord">
          <ac:chgData name="Yanish Shahi" userId="cde0ebb4-bcc0-4603-ba75-f094b2d0318f" providerId="ADAL" clId="{17BB893D-78C6-4E47-ACC1-497601A5A709}" dt="2024-11-22T19:11:32.558" v="586" actId="26606"/>
          <ac:spMkLst>
            <pc:docMk/>
            <pc:sldMk cId="1739537890" sldId="292"/>
            <ac:spMk id="8" creationId="{B88CB0D5-A230-6F48-29C4-B02BCC3BB29A}"/>
          </ac:spMkLst>
        </pc:spChg>
        <pc:spChg chg="mod ord">
          <ac:chgData name="Yanish Shahi" userId="cde0ebb4-bcc0-4603-ba75-f094b2d0318f" providerId="ADAL" clId="{17BB893D-78C6-4E47-ACC1-497601A5A709}" dt="2024-11-22T19:11:32.558" v="586" actId="26606"/>
          <ac:spMkLst>
            <pc:docMk/>
            <pc:sldMk cId="1739537890" sldId="292"/>
            <ac:spMk id="9" creationId="{BF65CC79-EF3B-57F2-3363-0F13820A7415}"/>
          </ac:spMkLst>
        </pc:spChg>
        <pc:picChg chg="add mod ord">
          <ac:chgData name="Yanish Shahi" userId="cde0ebb4-bcc0-4603-ba75-f094b2d0318f" providerId="ADAL" clId="{17BB893D-78C6-4E47-ACC1-497601A5A709}" dt="2024-11-22T19:34:06.155" v="608" actId="1076"/>
          <ac:picMkLst>
            <pc:docMk/>
            <pc:sldMk cId="1739537890" sldId="292"/>
            <ac:picMk id="17" creationId="{AEC13E23-0DFE-3317-937F-3BB3F16BBA75}"/>
          </ac:picMkLst>
        </pc:picChg>
      </pc:sldChg>
      <pc:sldChg chg="addSp delSp modSp add mod">
        <pc:chgData name="Yanish Shahi" userId="cde0ebb4-bcc0-4603-ba75-f094b2d0318f" providerId="ADAL" clId="{17BB893D-78C6-4E47-ACC1-497601A5A709}" dt="2024-11-22T19:36:21.414" v="625" actId="1076"/>
        <pc:sldMkLst>
          <pc:docMk/>
          <pc:sldMk cId="705228911" sldId="293"/>
        </pc:sldMkLst>
        <pc:picChg chg="add mod">
          <ac:chgData name="Yanish Shahi" userId="cde0ebb4-bcc0-4603-ba75-f094b2d0318f" providerId="ADAL" clId="{17BB893D-78C6-4E47-ACC1-497601A5A709}" dt="2024-11-22T19:36:18.410" v="624" actId="1076"/>
          <ac:picMkLst>
            <pc:docMk/>
            <pc:sldMk cId="705228911" sldId="293"/>
            <ac:picMk id="6" creationId="{AF1263C4-0ADB-8F29-C9D2-E30B3862D553}"/>
          </ac:picMkLst>
        </pc:picChg>
        <pc:picChg chg="add mod">
          <ac:chgData name="Yanish Shahi" userId="cde0ebb4-bcc0-4603-ba75-f094b2d0318f" providerId="ADAL" clId="{17BB893D-78C6-4E47-ACC1-497601A5A709}" dt="2024-11-22T19:36:21.414" v="625" actId="1076"/>
          <ac:picMkLst>
            <pc:docMk/>
            <pc:sldMk cId="705228911" sldId="293"/>
            <ac:picMk id="10" creationId="{223E7C23-0D03-12DA-D215-A709E65098AF}"/>
          </ac:picMkLst>
        </pc:picChg>
      </pc:sldChg>
      <pc:sldChg chg="new del">
        <pc:chgData name="Yanish Shahi" userId="cde0ebb4-bcc0-4603-ba75-f094b2d0318f" providerId="ADAL" clId="{17BB893D-78C6-4E47-ACC1-497601A5A709}" dt="2024-11-22T20:49:11.264" v="627" actId="47"/>
        <pc:sldMkLst>
          <pc:docMk/>
          <pc:sldMk cId="2003072208" sldId="294"/>
        </pc:sldMkLst>
      </pc:sldChg>
      <pc:sldChg chg="modSp add mod">
        <pc:chgData name="Yanish Shahi" userId="cde0ebb4-bcc0-4603-ba75-f094b2d0318f" providerId="ADAL" clId="{17BB893D-78C6-4E47-ACC1-497601A5A709}" dt="2024-11-22T20:50:04.260" v="635" actId="732"/>
        <pc:sldMkLst>
          <pc:docMk/>
          <pc:sldMk cId="3502264688" sldId="294"/>
        </pc:sldMkLst>
        <pc:picChg chg="mod modCrop">
          <ac:chgData name="Yanish Shahi" userId="cde0ebb4-bcc0-4603-ba75-f094b2d0318f" providerId="ADAL" clId="{17BB893D-78C6-4E47-ACC1-497601A5A709}" dt="2024-11-22T20:50:04.260" v="635" actId="732"/>
          <ac:picMkLst>
            <pc:docMk/>
            <pc:sldMk cId="3502264688" sldId="294"/>
            <ac:picMk id="17" creationId="{F78DE1D9-1D72-C81C-F65A-2F0A32158176}"/>
          </ac:picMkLst>
        </pc:picChg>
      </pc:sldChg>
      <pc:sldChg chg="modSp add mod ord">
        <pc:chgData name="Yanish Shahi" userId="cde0ebb4-bcc0-4603-ba75-f094b2d0318f" providerId="ADAL" clId="{17BB893D-78C6-4E47-ACC1-497601A5A709}" dt="2024-11-22T20:55:06.227" v="655" actId="20577"/>
        <pc:sldMkLst>
          <pc:docMk/>
          <pc:sldMk cId="1315984606" sldId="295"/>
        </pc:sldMkLst>
        <pc:spChg chg="mod">
          <ac:chgData name="Yanish Shahi" userId="cde0ebb4-bcc0-4603-ba75-f094b2d0318f" providerId="ADAL" clId="{17BB893D-78C6-4E47-ACC1-497601A5A709}" dt="2024-11-22T20:55:06.227" v="655" actId="20577"/>
          <ac:spMkLst>
            <pc:docMk/>
            <pc:sldMk cId="1315984606" sldId="295"/>
            <ac:spMk id="9" creationId="{0EFFA770-B09F-A75F-ACF6-959D31D216DF}"/>
          </ac:spMkLst>
        </pc:spChg>
      </pc:sldChg>
      <pc:sldChg chg="modSp add mod ord">
        <pc:chgData name="Yanish Shahi" userId="cde0ebb4-bcc0-4603-ba75-f094b2d0318f" providerId="ADAL" clId="{17BB893D-78C6-4E47-ACC1-497601A5A709}" dt="2024-11-23T05:22:38.265" v="664" actId="14100"/>
        <pc:sldMkLst>
          <pc:docMk/>
          <pc:sldMk cId="2323438288" sldId="296"/>
        </pc:sldMkLst>
        <pc:picChg chg="mod">
          <ac:chgData name="Yanish Shahi" userId="cde0ebb4-bcc0-4603-ba75-f094b2d0318f" providerId="ADAL" clId="{17BB893D-78C6-4E47-ACC1-497601A5A709}" dt="2024-11-23T05:22:38.265" v="664" actId="14100"/>
          <ac:picMkLst>
            <pc:docMk/>
            <pc:sldMk cId="2323438288" sldId="296"/>
            <ac:picMk id="17" creationId="{DD23C72C-B37D-B5C1-8ED3-2DC1C69E3675}"/>
          </ac:picMkLst>
        </pc:picChg>
      </pc:sldChg>
      <pc:sldChg chg="modSp add">
        <pc:chgData name="Yanish Shahi" userId="cde0ebb4-bcc0-4603-ba75-f094b2d0318f" providerId="ADAL" clId="{17BB893D-78C6-4E47-ACC1-497601A5A709}" dt="2024-11-23T05:25:50.784" v="666" actId="14826"/>
        <pc:sldMkLst>
          <pc:docMk/>
          <pc:sldMk cId="695848467" sldId="297"/>
        </pc:sldMkLst>
        <pc:picChg chg="mod">
          <ac:chgData name="Yanish Shahi" userId="cde0ebb4-bcc0-4603-ba75-f094b2d0318f" providerId="ADAL" clId="{17BB893D-78C6-4E47-ACC1-497601A5A709}" dt="2024-11-23T05:25:50.784" v="666" actId="14826"/>
          <ac:picMkLst>
            <pc:docMk/>
            <pc:sldMk cId="695848467" sldId="297"/>
            <ac:picMk id="17" creationId="{80D4242C-0625-D82A-440D-EB3A5C153116}"/>
          </ac:picMkLst>
        </pc:picChg>
      </pc:sldChg>
      <pc:sldChg chg="addSp modSp add mod ord">
        <pc:chgData name="Yanish Shahi" userId="cde0ebb4-bcc0-4603-ba75-f094b2d0318f" providerId="ADAL" clId="{17BB893D-78C6-4E47-ACC1-497601A5A709}" dt="2024-11-23T05:34:54.704" v="696" actId="27636"/>
        <pc:sldMkLst>
          <pc:docMk/>
          <pc:sldMk cId="3770528783" sldId="298"/>
        </pc:sldMkLst>
        <pc:spChg chg="add">
          <ac:chgData name="Yanish Shahi" userId="cde0ebb4-bcc0-4603-ba75-f094b2d0318f" providerId="ADAL" clId="{17BB893D-78C6-4E47-ACC1-497601A5A709}" dt="2024-11-23T05:34:48.408" v="694"/>
          <ac:spMkLst>
            <pc:docMk/>
            <pc:sldMk cId="3770528783" sldId="298"/>
            <ac:spMk id="2" creationId="{E68A4F5C-5144-4609-63A4-EE622FEE06DB}"/>
          </ac:spMkLst>
        </pc:spChg>
        <pc:spChg chg="mod">
          <ac:chgData name="Yanish Shahi" userId="cde0ebb4-bcc0-4603-ba75-f094b2d0318f" providerId="ADAL" clId="{17BB893D-78C6-4E47-ACC1-497601A5A709}" dt="2024-11-23T05:34:38.518" v="693" actId="20577"/>
          <ac:spMkLst>
            <pc:docMk/>
            <pc:sldMk cId="3770528783" sldId="298"/>
            <ac:spMk id="9" creationId="{2E4D961E-64CE-0099-1D66-31F08BD88BF9}"/>
          </ac:spMkLst>
        </pc:spChg>
        <pc:spChg chg="mod">
          <ac:chgData name="Yanish Shahi" userId="cde0ebb4-bcc0-4603-ba75-f094b2d0318f" providerId="ADAL" clId="{17BB893D-78C6-4E47-ACC1-497601A5A709}" dt="2024-11-23T05:34:54.704" v="696" actId="27636"/>
          <ac:spMkLst>
            <pc:docMk/>
            <pc:sldMk cId="3770528783" sldId="298"/>
            <ac:spMk id="11" creationId="{A240B00F-66B0-C579-4C10-7A4DCBAC6C9F}"/>
          </ac:spMkLst>
        </pc:spChg>
      </pc:sldChg>
      <pc:sldChg chg="addSp modSp add mod">
        <pc:chgData name="Yanish Shahi" userId="cde0ebb4-bcc0-4603-ba75-f094b2d0318f" providerId="ADAL" clId="{17BB893D-78C6-4E47-ACC1-497601A5A709}" dt="2024-11-24T15:43:38.888" v="873" actId="113"/>
        <pc:sldMkLst>
          <pc:docMk/>
          <pc:sldMk cId="2396826901" sldId="299"/>
        </pc:sldMkLst>
        <pc:spChg chg="add mod">
          <ac:chgData name="Yanish Shahi" userId="cde0ebb4-bcc0-4603-ba75-f094b2d0318f" providerId="ADAL" clId="{17BB893D-78C6-4E47-ACC1-497601A5A709}" dt="2024-11-24T15:22:32.565" v="731" actId="1076"/>
          <ac:spMkLst>
            <pc:docMk/>
            <pc:sldMk cId="2396826901" sldId="299"/>
            <ac:spMk id="11" creationId="{14CCEDBA-EF3A-54B4-CACA-FDA7831438B8}"/>
          </ac:spMkLst>
        </pc:spChg>
        <pc:spChg chg="add mod">
          <ac:chgData name="Yanish Shahi" userId="cde0ebb4-bcc0-4603-ba75-f094b2d0318f" providerId="ADAL" clId="{17BB893D-78C6-4E47-ACC1-497601A5A709}" dt="2024-11-24T15:43:38.888" v="873" actId="113"/>
          <ac:spMkLst>
            <pc:docMk/>
            <pc:sldMk cId="2396826901" sldId="299"/>
            <ac:spMk id="12" creationId="{9C56F688-BCC8-9D32-EDA0-141FF2064D39}"/>
          </ac:spMkLst>
        </pc:spChg>
        <pc:picChg chg="add mod">
          <ac:chgData name="Yanish Shahi" userId="cde0ebb4-bcc0-4603-ba75-f094b2d0318f" providerId="ADAL" clId="{17BB893D-78C6-4E47-ACC1-497601A5A709}" dt="2024-11-24T15:21:59.904" v="706" actId="931"/>
          <ac:picMkLst>
            <pc:docMk/>
            <pc:sldMk cId="2396826901" sldId="299"/>
            <ac:picMk id="4" creationId="{794F483E-9D68-BECB-0C66-B2D435AA79A9}"/>
          </ac:picMkLst>
        </pc:picChg>
        <pc:picChg chg="add mod">
          <ac:chgData name="Yanish Shahi" userId="cde0ebb4-bcc0-4603-ba75-f094b2d0318f" providerId="ADAL" clId="{17BB893D-78C6-4E47-ACC1-497601A5A709}" dt="2024-11-24T15:21:59.904" v="706" actId="931"/>
          <ac:picMkLst>
            <pc:docMk/>
            <pc:sldMk cId="2396826901" sldId="299"/>
            <ac:picMk id="6" creationId="{AE91394A-A2A7-91CB-B757-D431F131943C}"/>
          </ac:picMkLst>
        </pc:picChg>
        <pc:picChg chg="add mod">
          <ac:chgData name="Yanish Shahi" userId="cde0ebb4-bcc0-4603-ba75-f094b2d0318f" providerId="ADAL" clId="{17BB893D-78C6-4E47-ACC1-497601A5A709}" dt="2024-11-24T15:43:27.767" v="872" actId="14100"/>
          <ac:picMkLst>
            <pc:docMk/>
            <pc:sldMk cId="2396826901" sldId="299"/>
            <ac:picMk id="10" creationId="{4D347519-BD69-2E22-A074-3024C70A13E6}"/>
          </ac:picMkLst>
        </pc:picChg>
        <pc:picChg chg="mod">
          <ac:chgData name="Yanish Shahi" userId="cde0ebb4-bcc0-4603-ba75-f094b2d0318f" providerId="ADAL" clId="{17BB893D-78C6-4E47-ACC1-497601A5A709}" dt="2024-11-24T15:14:39.149" v="699" actId="1076"/>
          <ac:picMkLst>
            <pc:docMk/>
            <pc:sldMk cId="2396826901" sldId="299"/>
            <ac:picMk id="17" creationId="{D0215925-0F6C-5DBF-2D9C-7925B3692519}"/>
          </ac:picMkLst>
        </pc:picChg>
      </pc:sldChg>
      <pc:sldChg chg="addSp modSp add mod">
        <pc:chgData name="Yanish Shahi" userId="cde0ebb4-bcc0-4603-ba75-f094b2d0318f" providerId="ADAL" clId="{17BB893D-78C6-4E47-ACC1-497601A5A709}" dt="2024-11-24T15:36:49.406" v="870" actId="113"/>
        <pc:sldMkLst>
          <pc:docMk/>
          <pc:sldMk cId="2563125008" sldId="300"/>
        </pc:sldMkLst>
        <pc:spChg chg="add mod">
          <ac:chgData name="Yanish Shahi" userId="cde0ebb4-bcc0-4603-ba75-f094b2d0318f" providerId="ADAL" clId="{17BB893D-78C6-4E47-ACC1-497601A5A709}" dt="2024-11-24T15:36:49.406" v="870" actId="113"/>
          <ac:spMkLst>
            <pc:docMk/>
            <pc:sldMk cId="2563125008" sldId="300"/>
            <ac:spMk id="2" creationId="{015B4B83-EB2B-2F32-9852-DFAC51D939C9}"/>
          </ac:spMkLst>
        </pc:spChg>
        <pc:spChg chg="mod">
          <ac:chgData name="Yanish Shahi" userId="cde0ebb4-bcc0-4603-ba75-f094b2d0318f" providerId="ADAL" clId="{17BB893D-78C6-4E47-ACC1-497601A5A709}" dt="2024-11-24T15:33:30.015" v="817" actId="20577"/>
          <ac:spMkLst>
            <pc:docMk/>
            <pc:sldMk cId="2563125008" sldId="300"/>
            <ac:spMk id="11" creationId="{88B576A0-2D9C-D903-CCD5-4200271BDB7C}"/>
          </ac:spMkLst>
        </pc:spChg>
        <pc:spChg chg="mod">
          <ac:chgData name="Yanish Shahi" userId="cde0ebb4-bcc0-4603-ba75-f094b2d0318f" providerId="ADAL" clId="{17BB893D-78C6-4E47-ACC1-497601A5A709}" dt="2024-11-24T15:36:45.865" v="869" actId="113"/>
          <ac:spMkLst>
            <pc:docMk/>
            <pc:sldMk cId="2563125008" sldId="300"/>
            <ac:spMk id="12" creationId="{96901F53-0759-8B4E-5E34-74A577934829}"/>
          </ac:spMkLst>
        </pc:spChg>
        <pc:picChg chg="mod">
          <ac:chgData name="Yanish Shahi" userId="cde0ebb4-bcc0-4603-ba75-f094b2d0318f" providerId="ADAL" clId="{17BB893D-78C6-4E47-ACC1-497601A5A709}" dt="2024-11-24T15:33:19.804" v="797" actId="1076"/>
          <ac:picMkLst>
            <pc:docMk/>
            <pc:sldMk cId="2563125008" sldId="300"/>
            <ac:picMk id="10" creationId="{94347FB9-3BFC-FFB1-E6E8-9E3A05BE89A7}"/>
          </ac:picMkLst>
        </pc:picChg>
        <pc:picChg chg="mod">
          <ac:chgData name="Yanish Shahi" userId="cde0ebb4-bcc0-4603-ba75-f094b2d0318f" providerId="ADAL" clId="{17BB893D-78C6-4E47-ACC1-497601A5A709}" dt="2024-11-24T15:36:39.758" v="867" actId="1076"/>
          <ac:picMkLst>
            <pc:docMk/>
            <pc:sldMk cId="2563125008" sldId="300"/>
            <ac:picMk id="17" creationId="{A0E69707-4136-B516-84A2-C903D33964A3}"/>
          </ac:picMkLst>
        </pc:picChg>
      </pc:sldChg>
      <pc:sldChg chg="addSp delSp modSp add mod">
        <pc:chgData name="Yanish Shahi" userId="cde0ebb4-bcc0-4603-ba75-f094b2d0318f" providerId="ADAL" clId="{17BB893D-78C6-4E47-ACC1-497601A5A709}" dt="2024-11-24T15:49:22.636" v="944" actId="1076"/>
        <pc:sldMkLst>
          <pc:docMk/>
          <pc:sldMk cId="1363350156" sldId="301"/>
        </pc:sldMkLst>
        <pc:spChg chg="mod">
          <ac:chgData name="Yanish Shahi" userId="cde0ebb4-bcc0-4603-ba75-f094b2d0318f" providerId="ADAL" clId="{17BB893D-78C6-4E47-ACC1-497601A5A709}" dt="2024-11-24T15:46:37.216" v="893" actId="20577"/>
          <ac:spMkLst>
            <pc:docMk/>
            <pc:sldMk cId="1363350156" sldId="301"/>
            <ac:spMk id="2" creationId="{FC317ACA-4492-8038-DD81-9CE767A2DB48}"/>
          </ac:spMkLst>
        </pc:spChg>
        <pc:spChg chg="mod">
          <ac:chgData name="Yanish Shahi" userId="cde0ebb4-bcc0-4603-ba75-f094b2d0318f" providerId="ADAL" clId="{17BB893D-78C6-4E47-ACC1-497601A5A709}" dt="2024-11-24T15:47:49.823" v="937" actId="1076"/>
          <ac:spMkLst>
            <pc:docMk/>
            <pc:sldMk cId="1363350156" sldId="301"/>
            <ac:spMk id="11" creationId="{BA6736E2-347C-8FAB-D166-C44632CAD403}"/>
          </ac:spMkLst>
        </pc:spChg>
        <pc:picChg chg="add mod">
          <ac:chgData name="Yanish Shahi" userId="cde0ebb4-bcc0-4603-ba75-f094b2d0318f" providerId="ADAL" clId="{17BB893D-78C6-4E47-ACC1-497601A5A709}" dt="2024-11-24T15:49:22.636" v="944" actId="1076"/>
          <ac:picMkLst>
            <pc:docMk/>
            <pc:sldMk cId="1363350156" sldId="301"/>
            <ac:picMk id="5" creationId="{878C34B5-5DD3-AF0C-DB47-FB747786778C}"/>
          </ac:picMkLst>
        </pc:picChg>
        <pc:picChg chg="mod">
          <ac:chgData name="Yanish Shahi" userId="cde0ebb4-bcc0-4603-ba75-f094b2d0318f" providerId="ADAL" clId="{17BB893D-78C6-4E47-ACC1-497601A5A709}" dt="2024-11-24T15:47:56.222" v="938" actId="14100"/>
          <ac:picMkLst>
            <pc:docMk/>
            <pc:sldMk cId="1363350156" sldId="301"/>
            <ac:picMk id="10" creationId="{126B6F52-2C0D-8D83-DC13-2362B8A82721}"/>
          </ac:picMkLst>
        </pc:picChg>
        <pc:picChg chg="del">
          <ac:chgData name="Yanish Shahi" userId="cde0ebb4-bcc0-4603-ba75-f094b2d0318f" providerId="ADAL" clId="{17BB893D-78C6-4E47-ACC1-497601A5A709}" dt="2024-11-24T15:47:41.047" v="934" actId="478"/>
          <ac:picMkLst>
            <pc:docMk/>
            <pc:sldMk cId="1363350156" sldId="301"/>
            <ac:picMk id="17" creationId="{87B84D98-4799-3BED-4043-62E8330518AD}"/>
          </ac:picMkLst>
        </pc:picChg>
      </pc:sldChg>
      <pc:sldChg chg="new del">
        <pc:chgData name="Yanish Shahi" userId="cde0ebb4-bcc0-4603-ba75-f094b2d0318f" providerId="ADAL" clId="{17BB893D-78C6-4E47-ACC1-497601A5A709}" dt="2024-11-24T15:43:51.511" v="875" actId="47"/>
        <pc:sldMkLst>
          <pc:docMk/>
          <pc:sldMk cId="4063467880" sldId="301"/>
        </pc:sldMkLst>
      </pc:sldChg>
      <pc:sldChg chg="add del">
        <pc:chgData name="Yanish Shahi" userId="cde0ebb4-bcc0-4603-ba75-f094b2d0318f" providerId="ADAL" clId="{17BB893D-78C6-4E47-ACC1-497601A5A709}" dt="2024-11-24T16:05:42.488" v="945" actId="47"/>
        <pc:sldMkLst>
          <pc:docMk/>
          <pc:sldMk cId="3704824038" sldId="302"/>
        </pc:sldMkLst>
      </pc:sldChg>
    </pc:docChg>
  </pc:docChgLst>
  <pc:docChgLst>
    <pc:chgData name="Shivank Giri" userId="S::200535448@student.georgianc.on.ca::0ec2730c-55a0-47d8-9183-8ececc72f174" providerId="AD" clId="Web-{F02DFF94-07FD-4667-2EF6-1764465572F6}"/>
    <pc:docChg chg="addSld modSld sldOrd modSection">
      <pc:chgData name="Shivank Giri" userId="S::200535448@student.georgianc.on.ca::0ec2730c-55a0-47d8-9183-8ececc72f174" providerId="AD" clId="Web-{F02DFF94-07FD-4667-2EF6-1764465572F6}" dt="2024-11-24T18:00:23.952" v="1095"/>
      <pc:docMkLst>
        <pc:docMk/>
      </pc:docMkLst>
      <pc:sldChg chg="addSp delSp modSp">
        <pc:chgData name="Shivank Giri" userId="S::200535448@student.georgianc.on.ca::0ec2730c-55a0-47d8-9183-8ececc72f174" providerId="AD" clId="Web-{F02DFF94-07FD-4667-2EF6-1764465572F6}" dt="2024-11-24T17:54:30.482" v="1067" actId="14100"/>
        <pc:sldMkLst>
          <pc:docMk/>
          <pc:sldMk cId="2539589404" sldId="271"/>
        </pc:sldMkLst>
        <pc:spChg chg="add del mod">
          <ac:chgData name="Shivank Giri" userId="S::200535448@student.georgianc.on.ca::0ec2730c-55a0-47d8-9183-8ececc72f174" providerId="AD" clId="Web-{F02DFF94-07FD-4667-2EF6-1764465572F6}" dt="2024-11-24T17:54:23.211" v="1066"/>
          <ac:spMkLst>
            <pc:docMk/>
            <pc:sldMk cId="2539589404" sldId="271"/>
            <ac:spMk id="2" creationId="{78A560B8-EED3-EBD5-C8AD-2A0A6E2BFB85}"/>
          </ac:spMkLst>
        </pc:spChg>
        <pc:spChg chg="add del mod">
          <ac:chgData name="Shivank Giri" userId="S::200535448@student.georgianc.on.ca::0ec2730c-55a0-47d8-9183-8ececc72f174" providerId="AD" clId="Web-{F02DFF94-07FD-4667-2EF6-1764465572F6}" dt="2024-11-24T17:51:37.334" v="1056"/>
          <ac:spMkLst>
            <pc:docMk/>
            <pc:sldMk cId="2539589404" sldId="271"/>
            <ac:spMk id="8" creationId="{9B0D8741-83E2-3C05-E13D-C56872E3F56D}"/>
          </ac:spMkLst>
        </pc:spChg>
        <pc:spChg chg="add del mod">
          <ac:chgData name="Shivank Giri" userId="S::200535448@student.georgianc.on.ca::0ec2730c-55a0-47d8-9183-8ececc72f174" providerId="AD" clId="Web-{F02DFF94-07FD-4667-2EF6-1764465572F6}" dt="2024-11-24T17:53:12.710" v="1060"/>
          <ac:spMkLst>
            <pc:docMk/>
            <pc:sldMk cId="2539589404" sldId="271"/>
            <ac:spMk id="12" creationId="{7404B36B-752D-1897-BAAA-E08ED1937DDD}"/>
          </ac:spMkLst>
        </pc:spChg>
        <pc:picChg chg="del">
          <ac:chgData name="Shivank Giri" userId="S::200535448@student.georgianc.on.ca::0ec2730c-55a0-47d8-9183-8ececc72f174" providerId="AD" clId="Web-{F02DFF94-07FD-4667-2EF6-1764465572F6}" dt="2024-11-24T17:53:09.585" v="1059"/>
          <ac:picMkLst>
            <pc:docMk/>
            <pc:sldMk cId="2539589404" sldId="271"/>
            <ac:picMk id="21" creationId="{F14649D9-001A-4ED1-8718-38FA144D1581}"/>
          </ac:picMkLst>
        </pc:picChg>
        <pc:picChg chg="mod">
          <ac:chgData name="Shivank Giri" userId="S::200535448@student.georgianc.on.ca::0ec2730c-55a0-47d8-9183-8ececc72f174" providerId="AD" clId="Web-{F02DFF94-07FD-4667-2EF6-1764465572F6}" dt="2024-11-24T17:53:17.007" v="1061" actId="1076"/>
          <ac:picMkLst>
            <pc:docMk/>
            <pc:sldMk cId="2539589404" sldId="271"/>
            <ac:picMk id="27" creationId="{94309FBC-D2AD-4361-8C0F-FCA96A0919AB}"/>
          </ac:picMkLst>
        </pc:picChg>
        <pc:picChg chg="del">
          <ac:chgData name="Shivank Giri" userId="S::200535448@student.georgianc.on.ca::0ec2730c-55a0-47d8-9183-8ececc72f174" providerId="AD" clId="Web-{F02DFF94-07FD-4667-2EF6-1764465572F6}" dt="2024-11-24T17:51:24.724" v="1054"/>
          <ac:picMkLst>
            <pc:docMk/>
            <pc:sldMk cId="2539589404" sldId="271"/>
            <ac:picMk id="29" creationId="{7E54054D-570A-4FEA-8A80-4E48B629C4A9}"/>
          </ac:picMkLst>
        </pc:picChg>
        <pc:picChg chg="mod">
          <ac:chgData name="Shivank Giri" userId="S::200535448@student.georgianc.on.ca::0ec2730c-55a0-47d8-9183-8ececc72f174" providerId="AD" clId="Web-{F02DFF94-07FD-4667-2EF6-1764465572F6}" dt="2024-11-24T17:54:30.482" v="1067" actId="14100"/>
          <ac:picMkLst>
            <pc:docMk/>
            <pc:sldMk cId="2539589404" sldId="271"/>
            <ac:picMk id="31" creationId="{BC9BC6E1-4C26-4CC6-A927-CAD985475036}"/>
          </ac:picMkLst>
        </pc:picChg>
      </pc:sldChg>
      <pc:sldChg chg="ord">
        <pc:chgData name="Shivank Giri" userId="S::200535448@student.georgianc.on.ca::0ec2730c-55a0-47d8-9183-8ececc72f174" providerId="AD" clId="Web-{F02DFF94-07FD-4667-2EF6-1764465572F6}" dt="2024-11-24T15:33:53.293" v="84"/>
        <pc:sldMkLst>
          <pc:docMk/>
          <pc:sldMk cId="2790870031" sldId="273"/>
        </pc:sldMkLst>
      </pc:sldChg>
      <pc:sldChg chg="addSp delSp modSp">
        <pc:chgData name="Shivank Giri" userId="S::200535448@student.georgianc.on.ca::0ec2730c-55a0-47d8-9183-8ececc72f174" providerId="AD" clId="Web-{F02DFF94-07FD-4667-2EF6-1764465572F6}" dt="2024-11-24T18:00:23.952" v="1095"/>
        <pc:sldMkLst>
          <pc:docMk/>
          <pc:sldMk cId="2064806379" sldId="289"/>
        </pc:sldMkLst>
        <pc:spChg chg="add del mod">
          <ac:chgData name="Shivank Giri" userId="S::200535448@student.georgianc.on.ca::0ec2730c-55a0-47d8-9183-8ececc72f174" providerId="AD" clId="Web-{F02DFF94-07FD-4667-2EF6-1764465572F6}" dt="2024-11-24T17:58:53.044" v="1090"/>
          <ac:spMkLst>
            <pc:docMk/>
            <pc:sldMk cId="2064806379" sldId="289"/>
            <ac:spMk id="3" creationId="{9689D5FA-0B64-F477-DC34-F97A47D09C8F}"/>
          </ac:spMkLst>
        </pc:spChg>
        <pc:spChg chg="add del mod">
          <ac:chgData name="Shivank Giri" userId="S::200535448@student.georgianc.on.ca::0ec2730c-55a0-47d8-9183-8ececc72f174" providerId="AD" clId="Web-{F02DFF94-07FD-4667-2EF6-1764465572F6}" dt="2024-11-24T17:58:58.701" v="1092"/>
          <ac:spMkLst>
            <pc:docMk/>
            <pc:sldMk cId="2064806379" sldId="289"/>
            <ac:spMk id="8" creationId="{4FC68FAA-C34D-CA3B-5CB0-D44C0A768B67}"/>
          </ac:spMkLst>
        </pc:spChg>
        <pc:spChg chg="add del mod">
          <ac:chgData name="Shivank Giri" userId="S::200535448@student.georgianc.on.ca::0ec2730c-55a0-47d8-9183-8ececc72f174" providerId="AD" clId="Web-{F02DFF94-07FD-4667-2EF6-1764465572F6}" dt="2024-11-24T17:59:04.138" v="1094"/>
          <ac:spMkLst>
            <pc:docMk/>
            <pc:sldMk cId="2064806379" sldId="289"/>
            <ac:spMk id="11" creationId="{6965DB2B-DDA5-FA02-D2EF-AAA8501BEBF2}"/>
          </ac:spMkLst>
        </pc:spChg>
        <pc:picChg chg="mod">
          <ac:chgData name="Shivank Giri" userId="S::200535448@student.georgianc.on.ca::0ec2730c-55a0-47d8-9183-8ececc72f174" providerId="AD" clId="Web-{F02DFF94-07FD-4667-2EF6-1764465572F6}" dt="2024-11-24T18:00:23.952" v="1095"/>
          <ac:picMkLst>
            <pc:docMk/>
            <pc:sldMk cId="2064806379" sldId="289"/>
            <ac:picMk id="21" creationId="{F14649D9-001A-4ED1-8718-38FA144D1581}"/>
          </ac:picMkLst>
        </pc:picChg>
        <pc:picChg chg="del">
          <ac:chgData name="Shivank Giri" userId="S::200535448@student.georgianc.on.ca::0ec2730c-55a0-47d8-9183-8ececc72f174" providerId="AD" clId="Web-{F02DFF94-07FD-4667-2EF6-1764465572F6}" dt="2024-11-24T17:59:01.576" v="1093"/>
          <ac:picMkLst>
            <pc:docMk/>
            <pc:sldMk cId="2064806379" sldId="289"/>
            <ac:picMk id="27" creationId="{94309FBC-D2AD-4361-8C0F-FCA96A0919AB}"/>
          </ac:picMkLst>
        </pc:picChg>
        <pc:picChg chg="del">
          <ac:chgData name="Shivank Giri" userId="S::200535448@student.georgianc.on.ca::0ec2730c-55a0-47d8-9183-8ececc72f174" providerId="AD" clId="Web-{F02DFF94-07FD-4667-2EF6-1764465572F6}" dt="2024-11-24T17:58:56.060" v="1091"/>
          <ac:picMkLst>
            <pc:docMk/>
            <pc:sldMk cId="2064806379" sldId="289"/>
            <ac:picMk id="29" creationId="{7E54054D-570A-4FEA-8A80-4E48B629C4A9}"/>
          </ac:picMkLst>
        </pc:picChg>
        <pc:picChg chg="del">
          <ac:chgData name="Shivank Giri" userId="S::200535448@student.georgianc.on.ca::0ec2730c-55a0-47d8-9183-8ececc72f174" providerId="AD" clId="Web-{F02DFF94-07FD-4667-2EF6-1764465572F6}" dt="2024-11-24T17:58:49.701" v="1089"/>
          <ac:picMkLst>
            <pc:docMk/>
            <pc:sldMk cId="2064806379" sldId="289"/>
            <ac:picMk id="31" creationId="{BC9BC6E1-4C26-4CC6-A927-CAD985475036}"/>
          </ac:picMkLst>
        </pc:picChg>
      </pc:sldChg>
      <pc:sldChg chg="addSp delSp modSp mod setBg">
        <pc:chgData name="Shivank Giri" userId="S::200535448@student.georgianc.on.ca::0ec2730c-55a0-47d8-9183-8ececc72f174" providerId="AD" clId="Web-{F02DFF94-07FD-4667-2EF6-1764465572F6}" dt="2024-11-24T17:58:22.226" v="1088" actId="1076"/>
        <pc:sldMkLst>
          <pc:docMk/>
          <pc:sldMk cId="1326710912" sldId="290"/>
        </pc:sldMkLst>
        <pc:spChg chg="add del mod">
          <ac:chgData name="Shivank Giri" userId="S::200535448@student.georgianc.on.ca::0ec2730c-55a0-47d8-9183-8ececc72f174" providerId="AD" clId="Web-{F02DFF94-07FD-4667-2EF6-1764465572F6}" dt="2024-11-24T17:55:09.451" v="1069"/>
          <ac:spMkLst>
            <pc:docMk/>
            <pc:sldMk cId="1326710912" sldId="290"/>
            <ac:spMk id="3" creationId="{56E4FCA9-9B02-FA1E-A7F4-52CC6E52EA6D}"/>
          </ac:spMkLst>
        </pc:spChg>
        <pc:spChg chg="mod">
          <ac:chgData name="Shivank Giri" userId="S::200535448@student.georgianc.on.ca::0ec2730c-55a0-47d8-9183-8ececc72f174" providerId="AD" clId="Web-{F02DFF94-07FD-4667-2EF6-1764465572F6}" dt="2024-11-24T17:57:40.940" v="1084"/>
          <ac:spMkLst>
            <pc:docMk/>
            <pc:sldMk cId="1326710912" sldId="290"/>
            <ac:spMk id="4" creationId="{F89C02ED-7DC0-92C9-4D61-2FE14F789A36}"/>
          </ac:spMkLst>
        </pc:spChg>
        <pc:spChg chg="mod ord">
          <ac:chgData name="Shivank Giri" userId="S::200535448@student.georgianc.on.ca::0ec2730c-55a0-47d8-9183-8ececc72f174" providerId="AD" clId="Web-{F02DFF94-07FD-4667-2EF6-1764465572F6}" dt="2024-11-24T17:57:40.940" v="1084"/>
          <ac:spMkLst>
            <pc:docMk/>
            <pc:sldMk cId="1326710912" sldId="290"/>
            <ac:spMk id="5" creationId="{76528979-3778-D078-524B-47D7A6483B5B}"/>
          </ac:spMkLst>
        </pc:spChg>
        <pc:spChg chg="mod">
          <ac:chgData name="Shivank Giri" userId="S::200535448@student.georgianc.on.ca::0ec2730c-55a0-47d8-9183-8ececc72f174" providerId="AD" clId="Web-{F02DFF94-07FD-4667-2EF6-1764465572F6}" dt="2024-11-24T17:57:40.940" v="1084"/>
          <ac:spMkLst>
            <pc:docMk/>
            <pc:sldMk cId="1326710912" sldId="290"/>
            <ac:spMk id="6" creationId="{DC017692-20E3-49D7-C928-0432DAACDF4C}"/>
          </ac:spMkLst>
        </pc:spChg>
        <pc:spChg chg="add del mod">
          <ac:chgData name="Shivank Giri" userId="S::200535448@student.georgianc.on.ca::0ec2730c-55a0-47d8-9183-8ececc72f174" providerId="AD" clId="Web-{F02DFF94-07FD-4667-2EF6-1764465572F6}" dt="2024-11-24T17:55:14.482" v="1071"/>
          <ac:spMkLst>
            <pc:docMk/>
            <pc:sldMk cId="1326710912" sldId="290"/>
            <ac:spMk id="8" creationId="{3FD1A5D5-BFC7-D9E7-F1B1-D0072FB1E91A}"/>
          </ac:spMkLst>
        </pc:spChg>
        <pc:spChg chg="mod">
          <ac:chgData name="Shivank Giri" userId="S::200535448@student.georgianc.on.ca::0ec2730c-55a0-47d8-9183-8ececc72f174" providerId="AD" clId="Web-{F02DFF94-07FD-4667-2EF6-1764465572F6}" dt="2024-11-24T17:58:22.226" v="1088" actId="1076"/>
          <ac:spMkLst>
            <pc:docMk/>
            <pc:sldMk cId="1326710912" sldId="290"/>
            <ac:spMk id="9" creationId="{967CA27E-EDEE-6C2E-DC64-60BD4F8F0C74}"/>
          </ac:spMkLst>
        </pc:spChg>
        <pc:spChg chg="mod">
          <ac:chgData name="Shivank Giri" userId="S::200535448@student.georgianc.on.ca::0ec2730c-55a0-47d8-9183-8ececc72f174" providerId="AD" clId="Web-{F02DFF94-07FD-4667-2EF6-1764465572F6}" dt="2024-11-24T17:58:09.441" v="1087" actId="14100"/>
          <ac:spMkLst>
            <pc:docMk/>
            <pc:sldMk cId="1326710912" sldId="290"/>
            <ac:spMk id="11" creationId="{BAD81FBD-F150-FB12-EB0C-E4BE2C9FD3FE}"/>
          </ac:spMkLst>
        </pc:spChg>
        <pc:spChg chg="add del mod">
          <ac:chgData name="Shivank Giri" userId="S::200535448@student.georgianc.on.ca::0ec2730c-55a0-47d8-9183-8ececc72f174" providerId="AD" clId="Web-{F02DFF94-07FD-4667-2EF6-1764465572F6}" dt="2024-11-24T17:55:20.920" v="1073"/>
          <ac:spMkLst>
            <pc:docMk/>
            <pc:sldMk cId="1326710912" sldId="290"/>
            <ac:spMk id="12" creationId="{E730AACA-A51D-CAD6-252B-1C9854683847}"/>
          </ac:spMkLst>
        </pc:spChg>
        <pc:spChg chg="add del">
          <ac:chgData name="Shivank Giri" userId="S::200535448@student.georgianc.on.ca::0ec2730c-55a0-47d8-9183-8ececc72f174" providerId="AD" clId="Web-{F02DFF94-07FD-4667-2EF6-1764465572F6}" dt="2024-11-24T17:57:32.518" v="1081"/>
          <ac:spMkLst>
            <pc:docMk/>
            <pc:sldMk cId="1326710912" sldId="290"/>
            <ac:spMk id="36" creationId="{BD4C0BBB-0042-4603-A226-6117F3FD5B3C}"/>
          </ac:spMkLst>
        </pc:spChg>
        <pc:spChg chg="add del">
          <ac:chgData name="Shivank Giri" userId="S::200535448@student.georgianc.on.ca::0ec2730c-55a0-47d8-9183-8ececc72f174" providerId="AD" clId="Web-{F02DFF94-07FD-4667-2EF6-1764465572F6}" dt="2024-11-24T17:57:32.518" v="1081"/>
          <ac:spMkLst>
            <pc:docMk/>
            <pc:sldMk cId="1326710912" sldId="290"/>
            <ac:spMk id="38" creationId="{EC44F520-2598-460E-9F91-B02F60830CA2}"/>
          </ac:spMkLst>
        </pc:spChg>
        <pc:spChg chg="add del">
          <ac:chgData name="Shivank Giri" userId="S::200535448@student.georgianc.on.ca::0ec2730c-55a0-47d8-9183-8ececc72f174" providerId="AD" clId="Web-{F02DFF94-07FD-4667-2EF6-1764465572F6}" dt="2024-11-24T17:57:32.518" v="1081"/>
          <ac:spMkLst>
            <pc:docMk/>
            <pc:sldMk cId="1326710912" sldId="290"/>
            <ac:spMk id="40" creationId="{E3CBB9B1-7B7D-4BA1-A1AF-572168B39539}"/>
          </ac:spMkLst>
        </pc:spChg>
        <pc:spChg chg="add del">
          <ac:chgData name="Shivank Giri" userId="S::200535448@student.georgianc.on.ca::0ec2730c-55a0-47d8-9183-8ececc72f174" providerId="AD" clId="Web-{F02DFF94-07FD-4667-2EF6-1764465572F6}" dt="2024-11-24T17:57:32.518" v="1081"/>
          <ac:spMkLst>
            <pc:docMk/>
            <pc:sldMk cId="1326710912" sldId="290"/>
            <ac:spMk id="42" creationId="{907741FC-B544-4A6E-B831-6789D042333D}"/>
          </ac:spMkLst>
        </pc:spChg>
        <pc:spChg chg="add del">
          <ac:chgData name="Shivank Giri" userId="S::200535448@student.georgianc.on.ca::0ec2730c-55a0-47d8-9183-8ececc72f174" providerId="AD" clId="Web-{F02DFF94-07FD-4667-2EF6-1764465572F6}" dt="2024-11-24T17:57:32.518" v="1081"/>
          <ac:spMkLst>
            <pc:docMk/>
            <pc:sldMk cId="1326710912" sldId="290"/>
            <ac:spMk id="44" creationId="{3F0BE7ED-7814-4273-B18A-F26CC0380380}"/>
          </ac:spMkLst>
        </pc:spChg>
        <pc:spChg chg="add del">
          <ac:chgData name="Shivank Giri" userId="S::200535448@student.georgianc.on.ca::0ec2730c-55a0-47d8-9183-8ececc72f174" providerId="AD" clId="Web-{F02DFF94-07FD-4667-2EF6-1764465572F6}" dt="2024-11-24T17:57:40.925" v="1083"/>
          <ac:spMkLst>
            <pc:docMk/>
            <pc:sldMk cId="1326710912" sldId="290"/>
            <ac:spMk id="46" creationId="{A5F6A003-4671-4F7B-A12E-2946D61E435F}"/>
          </ac:spMkLst>
        </pc:spChg>
        <pc:spChg chg="add del">
          <ac:chgData name="Shivank Giri" userId="S::200535448@student.georgianc.on.ca::0ec2730c-55a0-47d8-9183-8ececc72f174" providerId="AD" clId="Web-{F02DFF94-07FD-4667-2EF6-1764465572F6}" dt="2024-11-24T17:57:40.925" v="1083"/>
          <ac:spMkLst>
            <pc:docMk/>
            <pc:sldMk cId="1326710912" sldId="290"/>
            <ac:spMk id="47" creationId="{BD4C0BBB-0042-4603-A226-6117F3FD5B3C}"/>
          </ac:spMkLst>
        </pc:spChg>
        <pc:spChg chg="add del">
          <ac:chgData name="Shivank Giri" userId="S::200535448@student.georgianc.on.ca::0ec2730c-55a0-47d8-9183-8ececc72f174" providerId="AD" clId="Web-{F02DFF94-07FD-4667-2EF6-1764465572F6}" dt="2024-11-24T17:57:40.925" v="1083"/>
          <ac:spMkLst>
            <pc:docMk/>
            <pc:sldMk cId="1326710912" sldId="290"/>
            <ac:spMk id="48" creationId="{EC44F520-2598-460E-9F91-B02F60830CA2}"/>
          </ac:spMkLst>
        </pc:spChg>
        <pc:spChg chg="add del">
          <ac:chgData name="Shivank Giri" userId="S::200535448@student.georgianc.on.ca::0ec2730c-55a0-47d8-9183-8ececc72f174" providerId="AD" clId="Web-{F02DFF94-07FD-4667-2EF6-1764465572F6}" dt="2024-11-24T17:57:40.925" v="1083"/>
          <ac:spMkLst>
            <pc:docMk/>
            <pc:sldMk cId="1326710912" sldId="290"/>
            <ac:spMk id="49" creationId="{93DAF4AA-9270-40B5-B73C-B11B9A92F0BC}"/>
          </ac:spMkLst>
        </pc:spChg>
        <pc:spChg chg="add del">
          <ac:chgData name="Shivank Giri" userId="S::200535448@student.georgianc.on.ca::0ec2730c-55a0-47d8-9183-8ececc72f174" providerId="AD" clId="Web-{F02DFF94-07FD-4667-2EF6-1764465572F6}" dt="2024-11-24T17:57:40.925" v="1083"/>
          <ac:spMkLst>
            <pc:docMk/>
            <pc:sldMk cId="1326710912" sldId="290"/>
            <ac:spMk id="50" creationId="{31D5E60A-D6B1-4F21-A993-313958AF0C00}"/>
          </ac:spMkLst>
        </pc:spChg>
        <pc:spChg chg="add del">
          <ac:chgData name="Shivank Giri" userId="S::200535448@student.georgianc.on.ca::0ec2730c-55a0-47d8-9183-8ececc72f174" providerId="AD" clId="Web-{F02DFF94-07FD-4667-2EF6-1764465572F6}" dt="2024-11-24T17:57:40.925" v="1083"/>
          <ac:spMkLst>
            <pc:docMk/>
            <pc:sldMk cId="1326710912" sldId="290"/>
            <ac:spMk id="51" creationId="{5B7BB16B-E108-4C64-97D5-7AC67CC5E2C7}"/>
          </ac:spMkLst>
        </pc:spChg>
        <pc:spChg chg="add">
          <ac:chgData name="Shivank Giri" userId="S::200535448@student.georgianc.on.ca::0ec2730c-55a0-47d8-9183-8ececc72f174" providerId="AD" clId="Web-{F02DFF94-07FD-4667-2EF6-1764465572F6}" dt="2024-11-24T17:57:40.940" v="1084"/>
          <ac:spMkLst>
            <pc:docMk/>
            <pc:sldMk cId="1326710912" sldId="290"/>
            <ac:spMk id="53" creationId="{BD4C0BBB-0042-4603-A226-6117F3FD5B3C}"/>
          </ac:spMkLst>
        </pc:spChg>
        <pc:spChg chg="add">
          <ac:chgData name="Shivank Giri" userId="S::200535448@student.georgianc.on.ca::0ec2730c-55a0-47d8-9183-8ececc72f174" providerId="AD" clId="Web-{F02DFF94-07FD-4667-2EF6-1764465572F6}" dt="2024-11-24T17:57:40.940" v="1084"/>
          <ac:spMkLst>
            <pc:docMk/>
            <pc:sldMk cId="1326710912" sldId="290"/>
            <ac:spMk id="54" creationId="{EC44F520-2598-460E-9F91-B02F60830CA2}"/>
          </ac:spMkLst>
        </pc:spChg>
        <pc:spChg chg="add">
          <ac:chgData name="Shivank Giri" userId="S::200535448@student.georgianc.on.ca::0ec2730c-55a0-47d8-9183-8ececc72f174" providerId="AD" clId="Web-{F02DFF94-07FD-4667-2EF6-1764465572F6}" dt="2024-11-24T17:57:40.940" v="1084"/>
          <ac:spMkLst>
            <pc:docMk/>
            <pc:sldMk cId="1326710912" sldId="290"/>
            <ac:spMk id="55" creationId="{1B15ED52-F352-441B-82BF-E0EA34836D08}"/>
          </ac:spMkLst>
        </pc:spChg>
        <pc:spChg chg="add">
          <ac:chgData name="Shivank Giri" userId="S::200535448@student.georgianc.on.ca::0ec2730c-55a0-47d8-9183-8ececc72f174" providerId="AD" clId="Web-{F02DFF94-07FD-4667-2EF6-1764465572F6}" dt="2024-11-24T17:57:40.940" v="1084"/>
          <ac:spMkLst>
            <pc:docMk/>
            <pc:sldMk cId="1326710912" sldId="290"/>
            <ac:spMk id="56" creationId="{61707E60-CEC9-4661-AA82-69242EB4BDC3}"/>
          </ac:spMkLst>
        </pc:spChg>
        <pc:spChg chg="add">
          <ac:chgData name="Shivank Giri" userId="S::200535448@student.georgianc.on.ca::0ec2730c-55a0-47d8-9183-8ececc72f174" providerId="AD" clId="Web-{F02DFF94-07FD-4667-2EF6-1764465572F6}" dt="2024-11-24T17:57:40.940" v="1084"/>
          <ac:spMkLst>
            <pc:docMk/>
            <pc:sldMk cId="1326710912" sldId="290"/>
            <ac:spMk id="57" creationId="{8F035CD8-AE30-4146-96F2-036B0CE5E4F3}"/>
          </ac:spMkLst>
        </pc:spChg>
        <pc:picChg chg="del">
          <ac:chgData name="Shivank Giri" userId="S::200535448@student.georgianc.on.ca::0ec2730c-55a0-47d8-9183-8ececc72f174" providerId="AD" clId="Web-{F02DFF94-07FD-4667-2EF6-1764465572F6}" dt="2024-11-24T17:55:06.764" v="1068"/>
          <ac:picMkLst>
            <pc:docMk/>
            <pc:sldMk cId="1326710912" sldId="290"/>
            <ac:picMk id="21" creationId="{24205972-A948-F1C4-660D-071ED35C5199}"/>
          </ac:picMkLst>
        </pc:picChg>
        <pc:picChg chg="del">
          <ac:chgData name="Shivank Giri" userId="S::200535448@student.georgianc.on.ca::0ec2730c-55a0-47d8-9183-8ececc72f174" providerId="AD" clId="Web-{F02DFF94-07FD-4667-2EF6-1764465572F6}" dt="2024-11-24T17:55:11.873" v="1070"/>
          <ac:picMkLst>
            <pc:docMk/>
            <pc:sldMk cId="1326710912" sldId="290"/>
            <ac:picMk id="27" creationId="{FDCB8BBE-26C3-DC44-CCA3-FD49800B9029}"/>
          </ac:picMkLst>
        </pc:picChg>
        <pc:picChg chg="del">
          <ac:chgData name="Shivank Giri" userId="S::200535448@student.georgianc.on.ca::0ec2730c-55a0-47d8-9183-8ececc72f174" providerId="AD" clId="Web-{F02DFF94-07FD-4667-2EF6-1764465572F6}" dt="2024-11-24T17:55:18.264" v="1072"/>
          <ac:picMkLst>
            <pc:docMk/>
            <pc:sldMk cId="1326710912" sldId="290"/>
            <ac:picMk id="29" creationId="{81520611-E9B7-42E2-452E-CB9F834231D9}"/>
          </ac:picMkLst>
        </pc:picChg>
        <pc:picChg chg="mod ord">
          <ac:chgData name="Shivank Giri" userId="S::200535448@student.georgianc.on.ca::0ec2730c-55a0-47d8-9183-8ececc72f174" providerId="AD" clId="Web-{F02DFF94-07FD-4667-2EF6-1764465572F6}" dt="2024-11-24T17:57:51.362" v="1085" actId="14100"/>
          <ac:picMkLst>
            <pc:docMk/>
            <pc:sldMk cId="1326710912" sldId="290"/>
            <ac:picMk id="31" creationId="{F05CD86E-D3BF-54AE-9975-89C55808926F}"/>
          </ac:picMkLst>
        </pc:picChg>
      </pc:sldChg>
      <pc:sldChg chg="addSp delSp modSp mod modClrScheme delDesignElem chgLayout">
        <pc:chgData name="Shivank Giri" userId="S::200535448@student.georgianc.on.ca::0ec2730c-55a0-47d8-9183-8ececc72f174" providerId="AD" clId="Web-{F02DFF94-07FD-4667-2EF6-1764465572F6}" dt="2024-11-24T15:27:02.397" v="21" actId="14100"/>
        <pc:sldMkLst>
          <pc:docMk/>
          <pc:sldMk cId="1739537890" sldId="292"/>
        </pc:sldMkLst>
        <pc:spChg chg="add mod ord">
          <ac:chgData name="Shivank Giri" userId="S::200535448@student.georgianc.on.ca::0ec2730c-55a0-47d8-9183-8ececc72f174" providerId="AD" clId="Web-{F02DFF94-07FD-4667-2EF6-1764465572F6}" dt="2024-11-24T15:24:34.641" v="17" actId="1076"/>
          <ac:spMkLst>
            <pc:docMk/>
            <pc:sldMk cId="1739537890" sldId="292"/>
            <ac:spMk id="2" creationId="{ACA9DDD3-78AC-0094-663E-D189918FE688}"/>
          </ac:spMkLst>
        </pc:spChg>
        <pc:spChg chg="mod ord">
          <ac:chgData name="Shivank Giri" userId="S::200535448@student.georgianc.on.ca::0ec2730c-55a0-47d8-9183-8ececc72f174" providerId="AD" clId="Web-{F02DFF94-07FD-4667-2EF6-1764465572F6}" dt="2024-11-24T15:23:58.297" v="1"/>
          <ac:spMkLst>
            <pc:docMk/>
            <pc:sldMk cId="1739537890" sldId="292"/>
            <ac:spMk id="3" creationId="{154EBCFF-BC72-3985-CD18-A0DBA7B4ECAA}"/>
          </ac:spMkLst>
        </pc:spChg>
        <pc:spChg chg="add del mod ord">
          <ac:chgData name="Shivank Giri" userId="S::200535448@student.georgianc.on.ca::0ec2730c-55a0-47d8-9183-8ececc72f174" providerId="AD" clId="Web-{F02DFF94-07FD-4667-2EF6-1764465572F6}" dt="2024-11-24T15:23:58.297" v="1"/>
          <ac:spMkLst>
            <pc:docMk/>
            <pc:sldMk cId="1739537890" sldId="292"/>
            <ac:spMk id="4" creationId="{AADD3B85-D81C-4586-AD4B-3C2AACC3F957}"/>
          </ac:spMkLst>
        </pc:spChg>
        <pc:spChg chg="mod ord">
          <ac:chgData name="Shivank Giri" userId="S::200535448@student.georgianc.on.ca::0ec2730c-55a0-47d8-9183-8ececc72f174" providerId="AD" clId="Web-{F02DFF94-07FD-4667-2EF6-1764465572F6}" dt="2024-11-24T15:23:58.297" v="1"/>
          <ac:spMkLst>
            <pc:docMk/>
            <pc:sldMk cId="1739537890" sldId="292"/>
            <ac:spMk id="8" creationId="{B88CB0D5-A230-6F48-29C4-B02BCC3BB29A}"/>
          </ac:spMkLst>
        </pc:spChg>
        <pc:spChg chg="mod ord">
          <ac:chgData name="Shivank Giri" userId="S::200535448@student.georgianc.on.ca::0ec2730c-55a0-47d8-9183-8ececc72f174" providerId="AD" clId="Web-{F02DFF94-07FD-4667-2EF6-1764465572F6}" dt="2024-11-24T15:23:58.297" v="1"/>
          <ac:spMkLst>
            <pc:docMk/>
            <pc:sldMk cId="1739537890" sldId="292"/>
            <ac:spMk id="9" creationId="{BF65CC79-EF3B-57F2-3363-0F13820A7415}"/>
          </ac:spMkLst>
        </pc:spChg>
        <pc:spChg chg="add">
          <ac:chgData name="Shivank Giri" userId="S::200535448@student.georgianc.on.ca::0ec2730c-55a0-47d8-9183-8ececc72f174" providerId="AD" clId="Web-{F02DFF94-07FD-4667-2EF6-1764465572F6}" dt="2024-11-24T15:23:58.297" v="1"/>
          <ac:spMkLst>
            <pc:docMk/>
            <pc:sldMk cId="1739537890" sldId="292"/>
            <ac:spMk id="19" creationId="{BD4C0BBB-0042-4603-A226-6117F3FD5B3C}"/>
          </ac:spMkLst>
        </pc:spChg>
        <pc:spChg chg="add">
          <ac:chgData name="Shivank Giri" userId="S::200535448@student.georgianc.on.ca::0ec2730c-55a0-47d8-9183-8ececc72f174" providerId="AD" clId="Web-{F02DFF94-07FD-4667-2EF6-1764465572F6}" dt="2024-11-24T15:23:58.297" v="1"/>
          <ac:spMkLst>
            <pc:docMk/>
            <pc:sldMk cId="1739537890" sldId="292"/>
            <ac:spMk id="20" creationId="{EC44F520-2598-460E-9F91-B02F60830CA2}"/>
          </ac:spMkLst>
        </pc:spChg>
        <pc:spChg chg="add">
          <ac:chgData name="Shivank Giri" userId="S::200535448@student.georgianc.on.ca::0ec2730c-55a0-47d8-9183-8ececc72f174" providerId="AD" clId="Web-{F02DFF94-07FD-4667-2EF6-1764465572F6}" dt="2024-11-24T15:23:58.297" v="1"/>
          <ac:spMkLst>
            <pc:docMk/>
            <pc:sldMk cId="1739537890" sldId="292"/>
            <ac:spMk id="21" creationId="{1DBC8414-BE7E-4B6C-A114-B2C3795C883F}"/>
          </ac:spMkLst>
        </pc:spChg>
        <pc:spChg chg="del">
          <ac:chgData name="Shivank Giri" userId="S::200535448@student.georgianc.on.ca::0ec2730c-55a0-47d8-9183-8ececc72f174" providerId="AD" clId="Web-{F02DFF94-07FD-4667-2EF6-1764465572F6}" dt="2024-11-24T15:23:46.078" v="0"/>
          <ac:spMkLst>
            <pc:docMk/>
            <pc:sldMk cId="1739537890" sldId="292"/>
            <ac:spMk id="22" creationId="{BD4C0BBB-0042-4603-A226-6117F3FD5B3C}"/>
          </ac:spMkLst>
        </pc:spChg>
        <pc:spChg chg="add">
          <ac:chgData name="Shivank Giri" userId="S::200535448@student.georgianc.on.ca::0ec2730c-55a0-47d8-9183-8ececc72f174" providerId="AD" clId="Web-{F02DFF94-07FD-4667-2EF6-1764465572F6}" dt="2024-11-24T15:23:58.297" v="1"/>
          <ac:spMkLst>
            <pc:docMk/>
            <pc:sldMk cId="1739537890" sldId="292"/>
            <ac:spMk id="23" creationId="{0EC398C5-5C2E-4038-9DB3-DE2B5A9BEFFB}"/>
          </ac:spMkLst>
        </pc:spChg>
        <pc:spChg chg="del">
          <ac:chgData name="Shivank Giri" userId="S::200535448@student.georgianc.on.ca::0ec2730c-55a0-47d8-9183-8ececc72f174" providerId="AD" clId="Web-{F02DFF94-07FD-4667-2EF6-1764465572F6}" dt="2024-11-24T15:23:46.078" v="0"/>
          <ac:spMkLst>
            <pc:docMk/>
            <pc:sldMk cId="1739537890" sldId="292"/>
            <ac:spMk id="24" creationId="{EC44F520-2598-460E-9F91-B02F60830CA2}"/>
          </ac:spMkLst>
        </pc:spChg>
        <pc:spChg chg="add">
          <ac:chgData name="Shivank Giri" userId="S::200535448@student.georgianc.on.ca::0ec2730c-55a0-47d8-9183-8ececc72f174" providerId="AD" clId="Web-{F02DFF94-07FD-4667-2EF6-1764465572F6}" dt="2024-11-24T15:23:58.297" v="1"/>
          <ac:spMkLst>
            <pc:docMk/>
            <pc:sldMk cId="1739537890" sldId="292"/>
            <ac:spMk id="25" creationId="{A2F10B26-073B-4B10-8AAA-161242DD82B0}"/>
          </ac:spMkLst>
        </pc:spChg>
        <pc:spChg chg="del">
          <ac:chgData name="Shivank Giri" userId="S::200535448@student.georgianc.on.ca::0ec2730c-55a0-47d8-9183-8ececc72f174" providerId="AD" clId="Web-{F02DFF94-07FD-4667-2EF6-1764465572F6}" dt="2024-11-24T15:23:46.078" v="0"/>
          <ac:spMkLst>
            <pc:docMk/>
            <pc:sldMk cId="1739537890" sldId="292"/>
            <ac:spMk id="26" creationId="{AB8C311F-7253-4AED-9701-7FC0708C41C7}"/>
          </ac:spMkLst>
        </pc:spChg>
        <pc:spChg chg="add">
          <ac:chgData name="Shivank Giri" userId="S::200535448@student.georgianc.on.ca::0ec2730c-55a0-47d8-9183-8ececc72f174" providerId="AD" clId="Web-{F02DFF94-07FD-4667-2EF6-1764465572F6}" dt="2024-11-24T15:23:58.297" v="1"/>
          <ac:spMkLst>
            <pc:docMk/>
            <pc:sldMk cId="1739537890" sldId="292"/>
            <ac:spMk id="27" creationId="{610DBBC7-698F-4A54-B1CB-A99F9CC356DF}"/>
          </ac:spMkLst>
        </pc:spChg>
        <pc:spChg chg="del">
          <ac:chgData name="Shivank Giri" userId="S::200535448@student.georgianc.on.ca::0ec2730c-55a0-47d8-9183-8ececc72f174" providerId="AD" clId="Web-{F02DFF94-07FD-4667-2EF6-1764465572F6}" dt="2024-11-24T15:23:46.078" v="0"/>
          <ac:spMkLst>
            <pc:docMk/>
            <pc:sldMk cId="1739537890" sldId="292"/>
            <ac:spMk id="28" creationId="{E2384209-CB15-4CDF-9D31-C44FD9A3F20D}"/>
          </ac:spMkLst>
        </pc:spChg>
        <pc:spChg chg="del">
          <ac:chgData name="Shivank Giri" userId="S::200535448@student.georgianc.on.ca::0ec2730c-55a0-47d8-9183-8ececc72f174" providerId="AD" clId="Web-{F02DFF94-07FD-4667-2EF6-1764465572F6}" dt="2024-11-24T15:23:46.078" v="0"/>
          <ac:spMkLst>
            <pc:docMk/>
            <pc:sldMk cId="1739537890" sldId="292"/>
            <ac:spMk id="30" creationId="{2633B3B5-CC90-43F0-8714-D31D1F3F0209}"/>
          </ac:spMkLst>
        </pc:spChg>
        <pc:spChg chg="del">
          <ac:chgData name="Shivank Giri" userId="S::200535448@student.georgianc.on.ca::0ec2730c-55a0-47d8-9183-8ececc72f174" providerId="AD" clId="Web-{F02DFF94-07FD-4667-2EF6-1764465572F6}" dt="2024-11-24T15:23:46.078" v="0"/>
          <ac:spMkLst>
            <pc:docMk/>
            <pc:sldMk cId="1739537890" sldId="292"/>
            <ac:spMk id="32" creationId="{A8D57A06-A426-446D-B02C-A2DC6B62E45E}"/>
          </ac:spMkLst>
        </pc:spChg>
        <pc:spChg chg="add">
          <ac:chgData name="Shivank Giri" userId="S::200535448@student.georgianc.on.ca::0ec2730c-55a0-47d8-9183-8ececc72f174" providerId="AD" clId="Web-{F02DFF94-07FD-4667-2EF6-1764465572F6}" dt="2024-11-24T15:23:58.297" v="1"/>
          <ac:spMkLst>
            <pc:docMk/>
            <pc:sldMk cId="1739537890" sldId="292"/>
            <ac:spMk id="34" creationId="{DE6E822A-8BCF-432C-83E6-BBE821476CD4}"/>
          </ac:spMkLst>
        </pc:spChg>
        <pc:picChg chg="mod">
          <ac:chgData name="Shivank Giri" userId="S::200535448@student.georgianc.on.ca::0ec2730c-55a0-47d8-9183-8ececc72f174" providerId="AD" clId="Web-{F02DFF94-07FD-4667-2EF6-1764465572F6}" dt="2024-11-24T15:27:02.397" v="21" actId="14100"/>
          <ac:picMkLst>
            <pc:docMk/>
            <pc:sldMk cId="1739537890" sldId="292"/>
            <ac:picMk id="17" creationId="{AEC13E23-0DFE-3317-937F-3BB3F16BBA75}"/>
          </ac:picMkLst>
        </pc:picChg>
      </pc:sldChg>
      <pc:sldChg chg="addSp delSp modSp mod modClrScheme delDesignElem chgLayout">
        <pc:chgData name="Shivank Giri" userId="S::200535448@student.georgianc.on.ca::0ec2730c-55a0-47d8-9183-8ececc72f174" providerId="AD" clId="Web-{F02DFF94-07FD-4667-2EF6-1764465572F6}" dt="2024-11-24T15:32:54.104" v="83" actId="14100"/>
        <pc:sldMkLst>
          <pc:docMk/>
          <pc:sldMk cId="705228911" sldId="293"/>
        </pc:sldMkLst>
        <pc:spChg chg="add mod ord">
          <ac:chgData name="Shivank Giri" userId="S::200535448@student.georgianc.on.ca::0ec2730c-55a0-47d8-9183-8ececc72f174" providerId="AD" clId="Web-{F02DFF94-07FD-4667-2EF6-1764465572F6}" dt="2024-11-24T15:32:03.807" v="77" actId="20577"/>
          <ac:spMkLst>
            <pc:docMk/>
            <pc:sldMk cId="705228911" sldId="293"/>
            <ac:spMk id="2" creationId="{3872DC70-CDBD-637A-554D-62BBB2F65309}"/>
          </ac:spMkLst>
        </pc:spChg>
        <pc:spChg chg="mod ord">
          <ac:chgData name="Shivank Giri" userId="S::200535448@student.georgianc.on.ca::0ec2730c-55a0-47d8-9183-8ececc72f174" providerId="AD" clId="Web-{F02DFF94-07FD-4667-2EF6-1764465572F6}" dt="2024-11-24T15:30:53.274" v="56"/>
          <ac:spMkLst>
            <pc:docMk/>
            <pc:sldMk cId="705228911" sldId="293"/>
            <ac:spMk id="3" creationId="{1C2685C8-ED29-222F-E1AF-E8FD553A0130}"/>
          </ac:spMkLst>
        </pc:spChg>
        <pc:spChg chg="add del mod ord">
          <ac:chgData name="Shivank Giri" userId="S::200535448@student.georgianc.on.ca::0ec2730c-55a0-47d8-9183-8ececc72f174" providerId="AD" clId="Web-{F02DFF94-07FD-4667-2EF6-1764465572F6}" dt="2024-11-24T15:31:16.025" v="57"/>
          <ac:spMkLst>
            <pc:docMk/>
            <pc:sldMk cId="705228911" sldId="293"/>
            <ac:spMk id="4" creationId="{666F8BBB-232C-4F57-AEF2-6883A2FF216B}"/>
          </ac:spMkLst>
        </pc:spChg>
        <pc:spChg chg="mod ord">
          <ac:chgData name="Shivank Giri" userId="S::200535448@student.georgianc.on.ca::0ec2730c-55a0-47d8-9183-8ececc72f174" providerId="AD" clId="Web-{F02DFF94-07FD-4667-2EF6-1764465572F6}" dt="2024-11-24T15:30:53.274" v="56"/>
          <ac:spMkLst>
            <pc:docMk/>
            <pc:sldMk cId="705228911" sldId="293"/>
            <ac:spMk id="8" creationId="{613243D8-EA30-BBAD-953E-A903DADDEF59}"/>
          </ac:spMkLst>
        </pc:spChg>
        <pc:spChg chg="mod ord">
          <ac:chgData name="Shivank Giri" userId="S::200535448@student.georgianc.on.ca::0ec2730c-55a0-47d8-9183-8ececc72f174" providerId="AD" clId="Web-{F02DFF94-07FD-4667-2EF6-1764465572F6}" dt="2024-11-24T15:30:53.274" v="56"/>
          <ac:spMkLst>
            <pc:docMk/>
            <pc:sldMk cId="705228911" sldId="293"/>
            <ac:spMk id="9" creationId="{A1231530-0246-DA26-20FE-0CAAD872E4FE}"/>
          </ac:spMkLst>
        </pc:spChg>
        <pc:spChg chg="add del">
          <ac:chgData name="Shivank Giri" userId="S::200535448@student.georgianc.on.ca::0ec2730c-55a0-47d8-9183-8ececc72f174" providerId="AD" clId="Web-{F02DFF94-07FD-4667-2EF6-1764465572F6}" dt="2024-11-24T15:30:53.274" v="56"/>
          <ac:spMkLst>
            <pc:docMk/>
            <pc:sldMk cId="705228911" sldId="293"/>
            <ac:spMk id="12" creationId="{EC44F520-2598-460E-9F91-B02F60830CA2}"/>
          </ac:spMkLst>
        </pc:spChg>
        <pc:spChg chg="add del">
          <ac:chgData name="Shivank Giri" userId="S::200535448@student.georgianc.on.ca::0ec2730c-55a0-47d8-9183-8ececc72f174" providerId="AD" clId="Web-{F02DFF94-07FD-4667-2EF6-1764465572F6}" dt="2024-11-24T15:30:53.274" v="56"/>
          <ac:spMkLst>
            <pc:docMk/>
            <pc:sldMk cId="705228911" sldId="293"/>
            <ac:spMk id="15" creationId="{BD4C0BBB-0042-4603-A226-6117F3FD5B3C}"/>
          </ac:spMkLst>
        </pc:spChg>
        <pc:spChg chg="add del">
          <ac:chgData name="Shivank Giri" userId="S::200535448@student.georgianc.on.ca::0ec2730c-55a0-47d8-9183-8ececc72f174" providerId="AD" clId="Web-{F02DFF94-07FD-4667-2EF6-1764465572F6}" dt="2024-11-24T15:30:53.274" v="56"/>
          <ac:spMkLst>
            <pc:docMk/>
            <pc:sldMk cId="705228911" sldId="293"/>
            <ac:spMk id="19" creationId="{4CCE3197-8BBA-49A1-A8A7-F47FB244A8F1}"/>
          </ac:spMkLst>
        </pc:spChg>
        <pc:spChg chg="add del">
          <ac:chgData name="Shivank Giri" userId="S::200535448@student.georgianc.on.ca::0ec2730c-55a0-47d8-9183-8ececc72f174" providerId="AD" clId="Web-{F02DFF94-07FD-4667-2EF6-1764465572F6}" dt="2024-11-24T15:30:53.274" v="56"/>
          <ac:spMkLst>
            <pc:docMk/>
            <pc:sldMk cId="705228911" sldId="293"/>
            <ac:spMk id="21" creationId="{7C5D9031-3674-45D6-A9CD-3B5502BD8BF5}"/>
          </ac:spMkLst>
        </pc:spChg>
        <pc:spChg chg="del">
          <ac:chgData name="Shivank Giri" userId="S::200535448@student.georgianc.on.ca::0ec2730c-55a0-47d8-9183-8ececc72f174" providerId="AD" clId="Web-{F02DFF94-07FD-4667-2EF6-1764465572F6}" dt="2024-11-24T15:30:00.414" v="54"/>
          <ac:spMkLst>
            <pc:docMk/>
            <pc:sldMk cId="705228911" sldId="293"/>
            <ac:spMk id="22" creationId="{469A46F0-F867-B310-08E3-8551AD988FC8}"/>
          </ac:spMkLst>
        </pc:spChg>
        <pc:spChg chg="add del">
          <ac:chgData name="Shivank Giri" userId="S::200535448@student.georgianc.on.ca::0ec2730c-55a0-47d8-9183-8ececc72f174" providerId="AD" clId="Web-{F02DFF94-07FD-4667-2EF6-1764465572F6}" dt="2024-11-24T15:30:53.274" v="56"/>
          <ac:spMkLst>
            <pc:docMk/>
            <pc:sldMk cId="705228911" sldId="293"/>
            <ac:spMk id="23" creationId="{316FC2C8-85D1-469C-8765-2381A8D22837}"/>
          </ac:spMkLst>
        </pc:spChg>
        <pc:spChg chg="del">
          <ac:chgData name="Shivank Giri" userId="S::200535448@student.georgianc.on.ca::0ec2730c-55a0-47d8-9183-8ececc72f174" providerId="AD" clId="Web-{F02DFF94-07FD-4667-2EF6-1764465572F6}" dt="2024-11-24T15:30:00.414" v="54"/>
          <ac:spMkLst>
            <pc:docMk/>
            <pc:sldMk cId="705228911" sldId="293"/>
            <ac:spMk id="24" creationId="{C229C821-BED4-105C-9FEA-6E3559F60561}"/>
          </ac:spMkLst>
        </pc:spChg>
        <pc:spChg chg="add del">
          <ac:chgData name="Shivank Giri" userId="S::200535448@student.georgianc.on.ca::0ec2730c-55a0-47d8-9183-8ececc72f174" providerId="AD" clId="Web-{F02DFF94-07FD-4667-2EF6-1764465572F6}" dt="2024-11-24T15:30:53.274" v="56"/>
          <ac:spMkLst>
            <pc:docMk/>
            <pc:sldMk cId="705228911" sldId="293"/>
            <ac:spMk id="25" creationId="{85E72AC0-5005-4864-BFA5-33B5E0BC5C6A}"/>
          </ac:spMkLst>
        </pc:spChg>
        <pc:spChg chg="del">
          <ac:chgData name="Shivank Giri" userId="S::200535448@student.georgianc.on.ca::0ec2730c-55a0-47d8-9183-8ececc72f174" providerId="AD" clId="Web-{F02DFF94-07FD-4667-2EF6-1764465572F6}" dt="2024-11-24T15:30:00.414" v="54"/>
          <ac:spMkLst>
            <pc:docMk/>
            <pc:sldMk cId="705228911" sldId="293"/>
            <ac:spMk id="26" creationId="{B70578E5-8482-FFFB-8C8B-42417A5F5CD5}"/>
          </ac:spMkLst>
        </pc:spChg>
        <pc:spChg chg="del">
          <ac:chgData name="Shivank Giri" userId="S::200535448@student.georgianc.on.ca::0ec2730c-55a0-47d8-9183-8ececc72f174" providerId="AD" clId="Web-{F02DFF94-07FD-4667-2EF6-1764465572F6}" dt="2024-11-24T15:30:00.414" v="54"/>
          <ac:spMkLst>
            <pc:docMk/>
            <pc:sldMk cId="705228911" sldId="293"/>
            <ac:spMk id="28" creationId="{6BC772A9-5F29-B1C4-3FD7-F7ABC934BC2B}"/>
          </ac:spMkLst>
        </pc:spChg>
        <pc:spChg chg="del">
          <ac:chgData name="Shivank Giri" userId="S::200535448@student.georgianc.on.ca::0ec2730c-55a0-47d8-9183-8ececc72f174" providerId="AD" clId="Web-{F02DFF94-07FD-4667-2EF6-1764465572F6}" dt="2024-11-24T15:30:00.414" v="54"/>
          <ac:spMkLst>
            <pc:docMk/>
            <pc:sldMk cId="705228911" sldId="293"/>
            <ac:spMk id="30" creationId="{B298D09D-25A2-CD02-B504-C71252307C9C}"/>
          </ac:spMkLst>
        </pc:spChg>
        <pc:spChg chg="del">
          <ac:chgData name="Shivank Giri" userId="S::200535448@student.georgianc.on.ca::0ec2730c-55a0-47d8-9183-8ececc72f174" providerId="AD" clId="Web-{F02DFF94-07FD-4667-2EF6-1764465572F6}" dt="2024-11-24T15:30:00.414" v="54"/>
          <ac:spMkLst>
            <pc:docMk/>
            <pc:sldMk cId="705228911" sldId="293"/>
            <ac:spMk id="32" creationId="{BFAB624E-1C05-5E61-7BE9-5F240B0A4F59}"/>
          </ac:spMkLst>
        </pc:spChg>
        <pc:picChg chg="mod ord">
          <ac:chgData name="Shivank Giri" userId="S::200535448@student.georgianc.on.ca::0ec2730c-55a0-47d8-9183-8ececc72f174" providerId="AD" clId="Web-{F02DFF94-07FD-4667-2EF6-1764465572F6}" dt="2024-11-24T15:32:54.104" v="83" actId="14100"/>
          <ac:picMkLst>
            <pc:docMk/>
            <pc:sldMk cId="705228911" sldId="293"/>
            <ac:picMk id="6" creationId="{AF1263C4-0ADB-8F29-C9D2-E30B3862D553}"/>
          </ac:picMkLst>
        </pc:picChg>
        <pc:picChg chg="mod ord">
          <ac:chgData name="Shivank Giri" userId="S::200535448@student.georgianc.on.ca::0ec2730c-55a0-47d8-9183-8ececc72f174" providerId="AD" clId="Web-{F02DFF94-07FD-4667-2EF6-1764465572F6}" dt="2024-11-24T15:32:31.807" v="81" actId="14100"/>
          <ac:picMkLst>
            <pc:docMk/>
            <pc:sldMk cId="705228911" sldId="293"/>
            <ac:picMk id="10" creationId="{223E7C23-0D03-12DA-D215-A709E65098AF}"/>
          </ac:picMkLst>
        </pc:picChg>
      </pc:sldChg>
      <pc:sldChg chg="addSp delSp modSp mod modClrScheme delDesignElem chgLayout">
        <pc:chgData name="Shivank Giri" userId="S::200535448@student.georgianc.on.ca::0ec2730c-55a0-47d8-9183-8ececc72f174" providerId="AD" clId="Web-{F02DFF94-07FD-4667-2EF6-1764465572F6}" dt="2024-11-24T15:28:29.757" v="53" actId="14100"/>
        <pc:sldMkLst>
          <pc:docMk/>
          <pc:sldMk cId="3502264688" sldId="294"/>
        </pc:sldMkLst>
        <pc:spChg chg="add mod ord">
          <ac:chgData name="Shivank Giri" userId="S::200535448@student.georgianc.on.ca::0ec2730c-55a0-47d8-9183-8ececc72f174" providerId="AD" clId="Web-{F02DFF94-07FD-4667-2EF6-1764465572F6}" dt="2024-11-24T15:28:10.820" v="49" actId="1076"/>
          <ac:spMkLst>
            <pc:docMk/>
            <pc:sldMk cId="3502264688" sldId="294"/>
            <ac:spMk id="2" creationId="{F26D963B-B5CF-DB23-7DA4-0319FD69D42E}"/>
          </ac:spMkLst>
        </pc:spChg>
        <pc:spChg chg="mod ord">
          <ac:chgData name="Shivank Giri" userId="S::200535448@student.georgianc.on.ca::0ec2730c-55a0-47d8-9183-8ececc72f174" providerId="AD" clId="Web-{F02DFF94-07FD-4667-2EF6-1764465572F6}" dt="2024-11-24T15:27:27.319" v="23"/>
          <ac:spMkLst>
            <pc:docMk/>
            <pc:sldMk cId="3502264688" sldId="294"/>
            <ac:spMk id="3" creationId="{532A2D74-0626-F741-CE24-25307C72A610}"/>
          </ac:spMkLst>
        </pc:spChg>
        <pc:spChg chg="add del mod ord">
          <ac:chgData name="Shivank Giri" userId="S::200535448@student.georgianc.on.ca::0ec2730c-55a0-47d8-9183-8ececc72f174" providerId="AD" clId="Web-{F02DFF94-07FD-4667-2EF6-1764465572F6}" dt="2024-11-24T15:27:27.319" v="23"/>
          <ac:spMkLst>
            <pc:docMk/>
            <pc:sldMk cId="3502264688" sldId="294"/>
            <ac:spMk id="4" creationId="{B2C290A1-6844-0AE1-EBC6-EA87BFD4C717}"/>
          </ac:spMkLst>
        </pc:spChg>
        <pc:spChg chg="mod ord">
          <ac:chgData name="Shivank Giri" userId="S::200535448@student.georgianc.on.ca::0ec2730c-55a0-47d8-9183-8ececc72f174" providerId="AD" clId="Web-{F02DFF94-07FD-4667-2EF6-1764465572F6}" dt="2024-11-24T15:27:27.319" v="23"/>
          <ac:spMkLst>
            <pc:docMk/>
            <pc:sldMk cId="3502264688" sldId="294"/>
            <ac:spMk id="8" creationId="{FD258A7A-DE2C-6016-335D-688E8792B192}"/>
          </ac:spMkLst>
        </pc:spChg>
        <pc:spChg chg="mod ord">
          <ac:chgData name="Shivank Giri" userId="S::200535448@student.georgianc.on.ca::0ec2730c-55a0-47d8-9183-8ececc72f174" providerId="AD" clId="Web-{F02DFF94-07FD-4667-2EF6-1764465572F6}" dt="2024-11-24T15:27:27.319" v="23"/>
          <ac:spMkLst>
            <pc:docMk/>
            <pc:sldMk cId="3502264688" sldId="294"/>
            <ac:spMk id="9" creationId="{C7924599-5CB9-9A70-BB06-35E24CFDCB5E}"/>
          </ac:spMkLst>
        </pc:spChg>
        <pc:spChg chg="add">
          <ac:chgData name="Shivank Giri" userId="S::200535448@student.georgianc.on.ca::0ec2730c-55a0-47d8-9183-8ececc72f174" providerId="AD" clId="Web-{F02DFF94-07FD-4667-2EF6-1764465572F6}" dt="2024-11-24T15:27:27.319" v="23"/>
          <ac:spMkLst>
            <pc:docMk/>
            <pc:sldMk cId="3502264688" sldId="294"/>
            <ac:spMk id="19" creationId="{BD4C0BBB-0042-4603-A226-6117F3FD5B3C}"/>
          </ac:spMkLst>
        </pc:spChg>
        <pc:spChg chg="add">
          <ac:chgData name="Shivank Giri" userId="S::200535448@student.georgianc.on.ca::0ec2730c-55a0-47d8-9183-8ececc72f174" providerId="AD" clId="Web-{F02DFF94-07FD-4667-2EF6-1764465572F6}" dt="2024-11-24T15:27:27.319" v="23"/>
          <ac:spMkLst>
            <pc:docMk/>
            <pc:sldMk cId="3502264688" sldId="294"/>
            <ac:spMk id="20" creationId="{EC44F520-2598-460E-9F91-B02F60830CA2}"/>
          </ac:spMkLst>
        </pc:spChg>
        <pc:spChg chg="add">
          <ac:chgData name="Shivank Giri" userId="S::200535448@student.georgianc.on.ca::0ec2730c-55a0-47d8-9183-8ececc72f174" providerId="AD" clId="Web-{F02DFF94-07FD-4667-2EF6-1764465572F6}" dt="2024-11-24T15:27:27.319" v="23"/>
          <ac:spMkLst>
            <pc:docMk/>
            <pc:sldMk cId="3502264688" sldId="294"/>
            <ac:spMk id="21" creationId="{1DBC8414-BE7E-4B6C-A114-B2C3795C883F}"/>
          </ac:spMkLst>
        </pc:spChg>
        <pc:spChg chg="del">
          <ac:chgData name="Shivank Giri" userId="S::200535448@student.georgianc.on.ca::0ec2730c-55a0-47d8-9183-8ececc72f174" providerId="AD" clId="Web-{F02DFF94-07FD-4667-2EF6-1764465572F6}" dt="2024-11-24T15:27:23.803" v="22"/>
          <ac:spMkLst>
            <pc:docMk/>
            <pc:sldMk cId="3502264688" sldId="294"/>
            <ac:spMk id="22" creationId="{3CA0F9B5-F33C-9B06-35E5-AF63A6EE3F31}"/>
          </ac:spMkLst>
        </pc:spChg>
        <pc:spChg chg="add">
          <ac:chgData name="Shivank Giri" userId="S::200535448@student.georgianc.on.ca::0ec2730c-55a0-47d8-9183-8ececc72f174" providerId="AD" clId="Web-{F02DFF94-07FD-4667-2EF6-1764465572F6}" dt="2024-11-24T15:27:27.319" v="23"/>
          <ac:spMkLst>
            <pc:docMk/>
            <pc:sldMk cId="3502264688" sldId="294"/>
            <ac:spMk id="23" creationId="{0EC398C5-5C2E-4038-9DB3-DE2B5A9BEFFB}"/>
          </ac:spMkLst>
        </pc:spChg>
        <pc:spChg chg="del">
          <ac:chgData name="Shivank Giri" userId="S::200535448@student.georgianc.on.ca::0ec2730c-55a0-47d8-9183-8ececc72f174" providerId="AD" clId="Web-{F02DFF94-07FD-4667-2EF6-1764465572F6}" dt="2024-11-24T15:27:23.803" v="22"/>
          <ac:spMkLst>
            <pc:docMk/>
            <pc:sldMk cId="3502264688" sldId="294"/>
            <ac:spMk id="24" creationId="{B21DF223-45F3-52D6-BBA4-145CEE4EC2E3}"/>
          </ac:spMkLst>
        </pc:spChg>
        <pc:spChg chg="add">
          <ac:chgData name="Shivank Giri" userId="S::200535448@student.georgianc.on.ca::0ec2730c-55a0-47d8-9183-8ececc72f174" providerId="AD" clId="Web-{F02DFF94-07FD-4667-2EF6-1764465572F6}" dt="2024-11-24T15:27:27.319" v="23"/>
          <ac:spMkLst>
            <pc:docMk/>
            <pc:sldMk cId="3502264688" sldId="294"/>
            <ac:spMk id="25" creationId="{A2F10B26-073B-4B10-8AAA-161242DD82B0}"/>
          </ac:spMkLst>
        </pc:spChg>
        <pc:spChg chg="del">
          <ac:chgData name="Shivank Giri" userId="S::200535448@student.georgianc.on.ca::0ec2730c-55a0-47d8-9183-8ececc72f174" providerId="AD" clId="Web-{F02DFF94-07FD-4667-2EF6-1764465572F6}" dt="2024-11-24T15:27:23.803" v="22"/>
          <ac:spMkLst>
            <pc:docMk/>
            <pc:sldMk cId="3502264688" sldId="294"/>
            <ac:spMk id="26" creationId="{439695CF-B067-825B-6994-A83AB4518E03}"/>
          </ac:spMkLst>
        </pc:spChg>
        <pc:spChg chg="add">
          <ac:chgData name="Shivank Giri" userId="S::200535448@student.georgianc.on.ca::0ec2730c-55a0-47d8-9183-8ececc72f174" providerId="AD" clId="Web-{F02DFF94-07FD-4667-2EF6-1764465572F6}" dt="2024-11-24T15:27:27.319" v="23"/>
          <ac:spMkLst>
            <pc:docMk/>
            <pc:sldMk cId="3502264688" sldId="294"/>
            <ac:spMk id="27" creationId="{610DBBC7-698F-4A54-B1CB-A99F9CC356DF}"/>
          </ac:spMkLst>
        </pc:spChg>
        <pc:spChg chg="del">
          <ac:chgData name="Shivank Giri" userId="S::200535448@student.georgianc.on.ca::0ec2730c-55a0-47d8-9183-8ececc72f174" providerId="AD" clId="Web-{F02DFF94-07FD-4667-2EF6-1764465572F6}" dt="2024-11-24T15:27:23.803" v="22"/>
          <ac:spMkLst>
            <pc:docMk/>
            <pc:sldMk cId="3502264688" sldId="294"/>
            <ac:spMk id="28" creationId="{6BFE36E4-1BFF-4B69-8EC9-E0ADDCD7E617}"/>
          </ac:spMkLst>
        </pc:spChg>
        <pc:spChg chg="del">
          <ac:chgData name="Shivank Giri" userId="S::200535448@student.georgianc.on.ca::0ec2730c-55a0-47d8-9183-8ececc72f174" providerId="AD" clId="Web-{F02DFF94-07FD-4667-2EF6-1764465572F6}" dt="2024-11-24T15:27:23.803" v="22"/>
          <ac:spMkLst>
            <pc:docMk/>
            <pc:sldMk cId="3502264688" sldId="294"/>
            <ac:spMk id="30" creationId="{EFD16EC3-A0BD-716A-3B91-F067E33D14AC}"/>
          </ac:spMkLst>
        </pc:spChg>
        <pc:spChg chg="del">
          <ac:chgData name="Shivank Giri" userId="S::200535448@student.georgianc.on.ca::0ec2730c-55a0-47d8-9183-8ececc72f174" providerId="AD" clId="Web-{F02DFF94-07FD-4667-2EF6-1764465572F6}" dt="2024-11-24T15:27:23.803" v="22"/>
          <ac:spMkLst>
            <pc:docMk/>
            <pc:sldMk cId="3502264688" sldId="294"/>
            <ac:spMk id="32" creationId="{3B756474-C988-D3D0-29F5-D86C5081F8E5}"/>
          </ac:spMkLst>
        </pc:spChg>
        <pc:spChg chg="add">
          <ac:chgData name="Shivank Giri" userId="S::200535448@student.georgianc.on.ca::0ec2730c-55a0-47d8-9183-8ececc72f174" providerId="AD" clId="Web-{F02DFF94-07FD-4667-2EF6-1764465572F6}" dt="2024-11-24T15:27:27.319" v="23"/>
          <ac:spMkLst>
            <pc:docMk/>
            <pc:sldMk cId="3502264688" sldId="294"/>
            <ac:spMk id="34" creationId="{DE6E822A-8BCF-432C-83E6-BBE821476CD4}"/>
          </ac:spMkLst>
        </pc:spChg>
        <pc:picChg chg="mod">
          <ac:chgData name="Shivank Giri" userId="S::200535448@student.georgianc.on.ca::0ec2730c-55a0-47d8-9183-8ececc72f174" providerId="AD" clId="Web-{F02DFF94-07FD-4667-2EF6-1764465572F6}" dt="2024-11-24T15:28:29.757" v="53" actId="14100"/>
          <ac:picMkLst>
            <pc:docMk/>
            <pc:sldMk cId="3502264688" sldId="294"/>
            <ac:picMk id="17" creationId="{F78DE1D9-1D72-C81C-F65A-2F0A32158176}"/>
          </ac:picMkLst>
        </pc:picChg>
      </pc:sldChg>
      <pc:sldChg chg="addSp delSp modSp mod modClrScheme delDesignElem chgLayout">
        <pc:chgData name="Shivank Giri" userId="S::200535448@student.georgianc.on.ca::0ec2730c-55a0-47d8-9183-8ececc72f174" providerId="AD" clId="Web-{F02DFF94-07FD-4667-2EF6-1764465572F6}" dt="2024-11-24T15:46:00.700" v="112" actId="14100"/>
        <pc:sldMkLst>
          <pc:docMk/>
          <pc:sldMk cId="2563125008" sldId="300"/>
        </pc:sldMkLst>
        <pc:spChg chg="del">
          <ac:chgData name="Shivank Giri" userId="S::200535448@student.georgianc.on.ca::0ec2730c-55a0-47d8-9183-8ececc72f174" providerId="AD" clId="Web-{F02DFF94-07FD-4667-2EF6-1764465572F6}" dt="2024-11-24T15:44:30.506" v="96"/>
          <ac:spMkLst>
            <pc:docMk/>
            <pc:sldMk cId="2563125008" sldId="300"/>
            <ac:spMk id="2" creationId="{015B4B83-EB2B-2F32-9852-DFAC51D939C9}"/>
          </ac:spMkLst>
        </pc:spChg>
        <pc:spChg chg="mod ord">
          <ac:chgData name="Shivank Giri" userId="S::200535448@student.georgianc.on.ca::0ec2730c-55a0-47d8-9183-8ececc72f174" providerId="AD" clId="Web-{F02DFF94-07FD-4667-2EF6-1764465572F6}" dt="2024-11-24T15:43:58.802" v="85"/>
          <ac:spMkLst>
            <pc:docMk/>
            <pc:sldMk cId="2563125008" sldId="300"/>
            <ac:spMk id="3" creationId="{E6D67C74-42F2-D764-17A6-7AD0305D589A}"/>
          </ac:spMkLst>
        </pc:spChg>
        <pc:spChg chg="add mod ord">
          <ac:chgData name="Shivank Giri" userId="S::200535448@student.georgianc.on.ca::0ec2730c-55a0-47d8-9183-8ececc72f174" providerId="AD" clId="Web-{F02DFF94-07FD-4667-2EF6-1764465572F6}" dt="2024-11-24T15:44:43.475" v="97" actId="1076"/>
          <ac:spMkLst>
            <pc:docMk/>
            <pc:sldMk cId="2563125008" sldId="300"/>
            <ac:spMk id="4" creationId="{49454211-5671-ACE3-B47B-D85612E0A027}"/>
          </ac:spMkLst>
        </pc:spChg>
        <pc:spChg chg="add del mod ord">
          <ac:chgData name="Shivank Giri" userId="S::200535448@student.georgianc.on.ca::0ec2730c-55a0-47d8-9183-8ececc72f174" providerId="AD" clId="Web-{F02DFF94-07FD-4667-2EF6-1764465572F6}" dt="2024-11-24T15:45:10.991" v="106"/>
          <ac:spMkLst>
            <pc:docMk/>
            <pc:sldMk cId="2563125008" sldId="300"/>
            <ac:spMk id="5" creationId="{96B2CFB6-1FB1-1562-E332-3556FC2836AC}"/>
          </ac:spMkLst>
        </pc:spChg>
        <pc:spChg chg="mod ord">
          <ac:chgData name="Shivank Giri" userId="S::200535448@student.georgianc.on.ca::0ec2730c-55a0-47d8-9183-8ececc72f174" providerId="AD" clId="Web-{F02DFF94-07FD-4667-2EF6-1764465572F6}" dt="2024-11-24T15:43:58.802" v="85"/>
          <ac:spMkLst>
            <pc:docMk/>
            <pc:sldMk cId="2563125008" sldId="300"/>
            <ac:spMk id="8" creationId="{70F013F8-F7D1-F4AC-4120-03AEC3EAE2C6}"/>
          </ac:spMkLst>
        </pc:spChg>
        <pc:spChg chg="mod ord">
          <ac:chgData name="Shivank Giri" userId="S::200535448@student.georgianc.on.ca::0ec2730c-55a0-47d8-9183-8ececc72f174" providerId="AD" clId="Web-{F02DFF94-07FD-4667-2EF6-1764465572F6}" dt="2024-11-24T15:43:58.802" v="85"/>
          <ac:spMkLst>
            <pc:docMk/>
            <pc:sldMk cId="2563125008" sldId="300"/>
            <ac:spMk id="9" creationId="{49E6E6C6-B6A8-A6CC-2098-1DC94DC2DF22}"/>
          </ac:spMkLst>
        </pc:spChg>
        <pc:spChg chg="mod">
          <ac:chgData name="Shivank Giri" userId="S::200535448@student.georgianc.on.ca::0ec2730c-55a0-47d8-9183-8ececc72f174" providerId="AD" clId="Web-{F02DFF94-07FD-4667-2EF6-1764465572F6}" dt="2024-11-24T15:44:55.616" v="105" actId="20577"/>
          <ac:spMkLst>
            <pc:docMk/>
            <pc:sldMk cId="2563125008" sldId="300"/>
            <ac:spMk id="11" creationId="{88B576A0-2D9C-D903-CCD5-4200271BDB7C}"/>
          </ac:spMkLst>
        </pc:spChg>
        <pc:spChg chg="del">
          <ac:chgData name="Shivank Giri" userId="S::200535448@student.georgianc.on.ca::0ec2730c-55a0-47d8-9183-8ececc72f174" providerId="AD" clId="Web-{F02DFF94-07FD-4667-2EF6-1764465572F6}" dt="2024-11-24T15:43:58.802" v="85"/>
          <ac:spMkLst>
            <pc:docMk/>
            <pc:sldMk cId="2563125008" sldId="300"/>
            <ac:spMk id="22" creationId="{3D381CFE-AE61-EDCF-6609-431E687F34DA}"/>
          </ac:spMkLst>
        </pc:spChg>
        <pc:spChg chg="del">
          <ac:chgData name="Shivank Giri" userId="S::200535448@student.georgianc.on.ca::0ec2730c-55a0-47d8-9183-8ececc72f174" providerId="AD" clId="Web-{F02DFF94-07FD-4667-2EF6-1764465572F6}" dt="2024-11-24T15:43:58.802" v="85"/>
          <ac:spMkLst>
            <pc:docMk/>
            <pc:sldMk cId="2563125008" sldId="300"/>
            <ac:spMk id="24" creationId="{9DDE2A27-058C-E918-B347-713FF5BF6A63}"/>
          </ac:spMkLst>
        </pc:spChg>
        <pc:spChg chg="del">
          <ac:chgData name="Shivank Giri" userId="S::200535448@student.georgianc.on.ca::0ec2730c-55a0-47d8-9183-8ececc72f174" providerId="AD" clId="Web-{F02DFF94-07FD-4667-2EF6-1764465572F6}" dt="2024-11-24T15:43:58.802" v="85"/>
          <ac:spMkLst>
            <pc:docMk/>
            <pc:sldMk cId="2563125008" sldId="300"/>
            <ac:spMk id="26" creationId="{AA4DD01D-46D5-70D3-52E0-FC595F440CFF}"/>
          </ac:spMkLst>
        </pc:spChg>
        <pc:spChg chg="del">
          <ac:chgData name="Shivank Giri" userId="S::200535448@student.georgianc.on.ca::0ec2730c-55a0-47d8-9183-8ececc72f174" providerId="AD" clId="Web-{F02DFF94-07FD-4667-2EF6-1764465572F6}" dt="2024-11-24T15:43:58.802" v="85"/>
          <ac:spMkLst>
            <pc:docMk/>
            <pc:sldMk cId="2563125008" sldId="300"/>
            <ac:spMk id="28" creationId="{BD605026-7701-F87B-159C-DAC09B12BD47}"/>
          </ac:spMkLst>
        </pc:spChg>
        <pc:spChg chg="del">
          <ac:chgData name="Shivank Giri" userId="S::200535448@student.georgianc.on.ca::0ec2730c-55a0-47d8-9183-8ececc72f174" providerId="AD" clId="Web-{F02DFF94-07FD-4667-2EF6-1764465572F6}" dt="2024-11-24T15:43:58.802" v="85"/>
          <ac:spMkLst>
            <pc:docMk/>
            <pc:sldMk cId="2563125008" sldId="300"/>
            <ac:spMk id="30" creationId="{D09C29C4-9DF3-9117-507B-7F8A6E295859}"/>
          </ac:spMkLst>
        </pc:spChg>
        <pc:spChg chg="del">
          <ac:chgData name="Shivank Giri" userId="S::200535448@student.georgianc.on.ca::0ec2730c-55a0-47d8-9183-8ececc72f174" providerId="AD" clId="Web-{F02DFF94-07FD-4667-2EF6-1764465572F6}" dt="2024-11-24T15:43:58.802" v="85"/>
          <ac:spMkLst>
            <pc:docMk/>
            <pc:sldMk cId="2563125008" sldId="300"/>
            <ac:spMk id="32" creationId="{869C176D-3157-FEB9-F701-BA4784CEDF6F}"/>
          </ac:spMkLst>
        </pc:spChg>
        <pc:picChg chg="mod">
          <ac:chgData name="Shivank Giri" userId="S::200535448@student.georgianc.on.ca::0ec2730c-55a0-47d8-9183-8ececc72f174" providerId="AD" clId="Web-{F02DFF94-07FD-4667-2EF6-1764465572F6}" dt="2024-11-24T15:46:00.700" v="112" actId="14100"/>
          <ac:picMkLst>
            <pc:docMk/>
            <pc:sldMk cId="2563125008" sldId="300"/>
            <ac:picMk id="10" creationId="{94347FB9-3BFC-FFB1-E6E8-9E3A05BE89A7}"/>
          </ac:picMkLst>
        </pc:picChg>
        <pc:picChg chg="mod">
          <ac:chgData name="Shivank Giri" userId="S::200535448@student.georgianc.on.ca::0ec2730c-55a0-47d8-9183-8ececc72f174" providerId="AD" clId="Web-{F02DFF94-07FD-4667-2EF6-1764465572F6}" dt="2024-11-24T15:45:55.825" v="111" actId="14100"/>
          <ac:picMkLst>
            <pc:docMk/>
            <pc:sldMk cId="2563125008" sldId="300"/>
            <ac:picMk id="17" creationId="{A0E69707-4136-B516-84A2-C903D33964A3}"/>
          </ac:picMkLst>
        </pc:picChg>
      </pc:sldChg>
      <pc:sldChg chg="addSp delSp modSp mod modClrScheme delDesignElem chgLayout">
        <pc:chgData name="Shivank Giri" userId="S::200535448@student.georgianc.on.ca::0ec2730c-55a0-47d8-9183-8ececc72f174" providerId="AD" clId="Web-{F02DFF94-07FD-4667-2EF6-1764465572F6}" dt="2024-11-24T16:03:06.262" v="122" actId="1076"/>
        <pc:sldMkLst>
          <pc:docMk/>
          <pc:sldMk cId="1363350156" sldId="301"/>
        </pc:sldMkLst>
        <pc:spChg chg="del">
          <ac:chgData name="Shivank Giri" userId="S::200535448@student.georgianc.on.ca::0ec2730c-55a0-47d8-9183-8ececc72f174" providerId="AD" clId="Web-{F02DFF94-07FD-4667-2EF6-1764465572F6}" dt="2024-11-24T16:02:37.449" v="113"/>
          <ac:spMkLst>
            <pc:docMk/>
            <pc:sldMk cId="1363350156" sldId="301"/>
            <ac:spMk id="2" creationId="{FC317ACA-4492-8038-DD81-9CE767A2DB48}"/>
          </ac:spMkLst>
        </pc:spChg>
        <pc:spChg chg="mod ord">
          <ac:chgData name="Shivank Giri" userId="S::200535448@student.georgianc.on.ca::0ec2730c-55a0-47d8-9183-8ececc72f174" providerId="AD" clId="Web-{F02DFF94-07FD-4667-2EF6-1764465572F6}" dt="2024-11-24T16:02:42.746" v="114"/>
          <ac:spMkLst>
            <pc:docMk/>
            <pc:sldMk cId="1363350156" sldId="301"/>
            <ac:spMk id="3" creationId="{D85DF649-3B25-80DD-BC09-9890E4E5CADB}"/>
          </ac:spMkLst>
        </pc:spChg>
        <pc:spChg chg="add mod ord">
          <ac:chgData name="Shivank Giri" userId="S::200535448@student.georgianc.on.ca::0ec2730c-55a0-47d8-9183-8ececc72f174" providerId="AD" clId="Web-{F02DFF94-07FD-4667-2EF6-1764465572F6}" dt="2024-11-24T16:03:06.262" v="122" actId="1076"/>
          <ac:spMkLst>
            <pc:docMk/>
            <pc:sldMk cId="1363350156" sldId="301"/>
            <ac:spMk id="4" creationId="{0EF9D0F5-1B4A-8C70-FDDE-192EC72CD0F6}"/>
          </ac:spMkLst>
        </pc:spChg>
        <pc:spChg chg="add mod ord">
          <ac:chgData name="Shivank Giri" userId="S::200535448@student.georgianc.on.ca::0ec2730c-55a0-47d8-9183-8ececc72f174" providerId="AD" clId="Web-{F02DFF94-07FD-4667-2EF6-1764465572F6}" dt="2024-11-24T16:02:42.746" v="114"/>
          <ac:spMkLst>
            <pc:docMk/>
            <pc:sldMk cId="1363350156" sldId="301"/>
            <ac:spMk id="6" creationId="{E70EB625-7E6B-2253-2B22-40585C012513}"/>
          </ac:spMkLst>
        </pc:spChg>
        <pc:spChg chg="mod ord">
          <ac:chgData name="Shivank Giri" userId="S::200535448@student.georgianc.on.ca::0ec2730c-55a0-47d8-9183-8ececc72f174" providerId="AD" clId="Web-{F02DFF94-07FD-4667-2EF6-1764465572F6}" dt="2024-11-24T16:02:42.746" v="114"/>
          <ac:spMkLst>
            <pc:docMk/>
            <pc:sldMk cId="1363350156" sldId="301"/>
            <ac:spMk id="8" creationId="{FBE9A526-80EA-51A2-6BED-AC202723802D}"/>
          </ac:spMkLst>
        </pc:spChg>
        <pc:spChg chg="mod ord">
          <ac:chgData name="Shivank Giri" userId="S::200535448@student.georgianc.on.ca::0ec2730c-55a0-47d8-9183-8ececc72f174" providerId="AD" clId="Web-{F02DFF94-07FD-4667-2EF6-1764465572F6}" dt="2024-11-24T16:02:42.746" v="114"/>
          <ac:spMkLst>
            <pc:docMk/>
            <pc:sldMk cId="1363350156" sldId="301"/>
            <ac:spMk id="9" creationId="{79CF547A-5A14-48B9-BC33-746EB7FC3883}"/>
          </ac:spMkLst>
        </pc:spChg>
        <pc:spChg chg="del">
          <ac:chgData name="Shivank Giri" userId="S::200535448@student.georgianc.on.ca::0ec2730c-55a0-47d8-9183-8ececc72f174" providerId="AD" clId="Web-{F02DFF94-07FD-4667-2EF6-1764465572F6}" dt="2024-11-24T16:02:42.746" v="114"/>
          <ac:spMkLst>
            <pc:docMk/>
            <pc:sldMk cId="1363350156" sldId="301"/>
            <ac:spMk id="22" creationId="{D7B612B3-E265-312D-A344-278371BDDBB3}"/>
          </ac:spMkLst>
        </pc:spChg>
        <pc:spChg chg="del">
          <ac:chgData name="Shivank Giri" userId="S::200535448@student.georgianc.on.ca::0ec2730c-55a0-47d8-9183-8ececc72f174" providerId="AD" clId="Web-{F02DFF94-07FD-4667-2EF6-1764465572F6}" dt="2024-11-24T16:02:42.746" v="114"/>
          <ac:spMkLst>
            <pc:docMk/>
            <pc:sldMk cId="1363350156" sldId="301"/>
            <ac:spMk id="24" creationId="{3C042D99-29FC-0DF6-75B9-6383133B9804}"/>
          </ac:spMkLst>
        </pc:spChg>
        <pc:spChg chg="del">
          <ac:chgData name="Shivank Giri" userId="S::200535448@student.georgianc.on.ca::0ec2730c-55a0-47d8-9183-8ececc72f174" providerId="AD" clId="Web-{F02DFF94-07FD-4667-2EF6-1764465572F6}" dt="2024-11-24T16:02:42.746" v="114"/>
          <ac:spMkLst>
            <pc:docMk/>
            <pc:sldMk cId="1363350156" sldId="301"/>
            <ac:spMk id="26" creationId="{0197733E-73DE-4FDE-E0A4-1EDC0A3E5905}"/>
          </ac:spMkLst>
        </pc:spChg>
        <pc:spChg chg="del">
          <ac:chgData name="Shivank Giri" userId="S::200535448@student.georgianc.on.ca::0ec2730c-55a0-47d8-9183-8ececc72f174" providerId="AD" clId="Web-{F02DFF94-07FD-4667-2EF6-1764465572F6}" dt="2024-11-24T16:02:42.746" v="114"/>
          <ac:spMkLst>
            <pc:docMk/>
            <pc:sldMk cId="1363350156" sldId="301"/>
            <ac:spMk id="28" creationId="{11FB8448-BAB1-B30D-3F6A-6F4236749B99}"/>
          </ac:spMkLst>
        </pc:spChg>
        <pc:spChg chg="del">
          <ac:chgData name="Shivank Giri" userId="S::200535448@student.georgianc.on.ca::0ec2730c-55a0-47d8-9183-8ececc72f174" providerId="AD" clId="Web-{F02DFF94-07FD-4667-2EF6-1764465572F6}" dt="2024-11-24T16:02:42.746" v="114"/>
          <ac:spMkLst>
            <pc:docMk/>
            <pc:sldMk cId="1363350156" sldId="301"/>
            <ac:spMk id="30" creationId="{0DD96043-06BD-C06B-9456-FE701763B7E7}"/>
          </ac:spMkLst>
        </pc:spChg>
        <pc:spChg chg="del">
          <ac:chgData name="Shivank Giri" userId="S::200535448@student.georgianc.on.ca::0ec2730c-55a0-47d8-9183-8ececc72f174" providerId="AD" clId="Web-{F02DFF94-07FD-4667-2EF6-1764465572F6}" dt="2024-11-24T16:02:42.746" v="114"/>
          <ac:spMkLst>
            <pc:docMk/>
            <pc:sldMk cId="1363350156" sldId="301"/>
            <ac:spMk id="32" creationId="{2AA70836-F9C8-7DAF-A3CA-1ADA417D3D96}"/>
          </ac:spMkLst>
        </pc:spChg>
      </pc:sldChg>
      <pc:sldChg chg="addSp modSp new mod setBg">
        <pc:chgData name="Shivank Giri" userId="S::200535448@student.georgianc.on.ca::0ec2730c-55a0-47d8-9183-8ececc72f174" providerId="AD" clId="Web-{F02DFF94-07FD-4667-2EF6-1764465572F6}" dt="2024-11-24T16:22:10.544" v="279" actId="20577"/>
        <pc:sldMkLst>
          <pc:docMk/>
          <pc:sldMk cId="2055117588" sldId="302"/>
        </pc:sldMkLst>
        <pc:spChg chg="mod ord">
          <ac:chgData name="Shivank Giri" userId="S::200535448@student.georgianc.on.ca::0ec2730c-55a0-47d8-9183-8ececc72f174" providerId="AD" clId="Web-{F02DFF94-07FD-4667-2EF6-1764465572F6}" dt="2024-11-24T16:20:41.886" v="227"/>
          <ac:spMkLst>
            <pc:docMk/>
            <pc:sldMk cId="2055117588" sldId="302"/>
            <ac:spMk id="2" creationId="{1F8511D6-DEE2-30DE-EC41-08B396A7E5DE}"/>
          </ac:spMkLst>
        </pc:spChg>
        <pc:spChg chg="mod">
          <ac:chgData name="Shivank Giri" userId="S::200535448@student.georgianc.on.ca::0ec2730c-55a0-47d8-9183-8ececc72f174" providerId="AD" clId="Web-{F02DFF94-07FD-4667-2EF6-1764465572F6}" dt="2024-11-24T16:20:41.886" v="227"/>
          <ac:spMkLst>
            <pc:docMk/>
            <pc:sldMk cId="2055117588" sldId="302"/>
            <ac:spMk id="3" creationId="{216809E4-631A-3B49-6B9C-6054683C278F}"/>
          </ac:spMkLst>
        </pc:spChg>
        <pc:spChg chg="mod">
          <ac:chgData name="Shivank Giri" userId="S::200535448@student.georgianc.on.ca::0ec2730c-55a0-47d8-9183-8ececc72f174" providerId="AD" clId="Web-{F02DFF94-07FD-4667-2EF6-1764465572F6}" dt="2024-11-24T16:22:10.544" v="279" actId="20577"/>
          <ac:spMkLst>
            <pc:docMk/>
            <pc:sldMk cId="2055117588" sldId="302"/>
            <ac:spMk id="4" creationId="{1E0185CC-D484-A50E-60F8-5681E6BE45FF}"/>
          </ac:spMkLst>
        </pc:spChg>
        <pc:spChg chg="mod">
          <ac:chgData name="Shivank Giri" userId="S::200535448@student.georgianc.on.ca::0ec2730c-55a0-47d8-9183-8ececc72f174" providerId="AD" clId="Web-{F02DFF94-07FD-4667-2EF6-1764465572F6}" dt="2024-11-24T16:20:41.886" v="227"/>
          <ac:spMkLst>
            <pc:docMk/>
            <pc:sldMk cId="2055117588" sldId="302"/>
            <ac:spMk id="5" creationId="{4ACD870C-D35C-9880-FB2C-5D147754BFC6}"/>
          </ac:spMkLst>
        </pc:spChg>
        <pc:spChg chg="mod">
          <ac:chgData name="Shivank Giri" userId="S::200535448@student.georgianc.on.ca::0ec2730c-55a0-47d8-9183-8ececc72f174" providerId="AD" clId="Web-{F02DFF94-07FD-4667-2EF6-1764465572F6}" dt="2024-11-24T16:20:41.886" v="227"/>
          <ac:spMkLst>
            <pc:docMk/>
            <pc:sldMk cId="2055117588" sldId="302"/>
            <ac:spMk id="6" creationId="{EA23CA65-72C2-2B89-E74D-27F6678C221F}"/>
          </ac:spMkLst>
        </pc:spChg>
        <pc:spChg chg="add">
          <ac:chgData name="Shivank Giri" userId="S::200535448@student.georgianc.on.ca::0ec2730c-55a0-47d8-9183-8ececc72f174" providerId="AD" clId="Web-{F02DFF94-07FD-4667-2EF6-1764465572F6}" dt="2024-11-24T16:20:41.886" v="227"/>
          <ac:spMkLst>
            <pc:docMk/>
            <pc:sldMk cId="2055117588" sldId="302"/>
            <ac:spMk id="12" creationId="{BD4C0BBB-0042-4603-A226-6117F3FD5B3C}"/>
          </ac:spMkLst>
        </pc:spChg>
        <pc:spChg chg="add">
          <ac:chgData name="Shivank Giri" userId="S::200535448@student.georgianc.on.ca::0ec2730c-55a0-47d8-9183-8ececc72f174" providerId="AD" clId="Web-{F02DFF94-07FD-4667-2EF6-1764465572F6}" dt="2024-11-24T16:20:41.886" v="227"/>
          <ac:spMkLst>
            <pc:docMk/>
            <pc:sldMk cId="2055117588" sldId="302"/>
            <ac:spMk id="14" creationId="{EC44F520-2598-460E-9F91-B02F60830CA2}"/>
          </ac:spMkLst>
        </pc:spChg>
        <pc:spChg chg="add">
          <ac:chgData name="Shivank Giri" userId="S::200535448@student.georgianc.on.ca::0ec2730c-55a0-47d8-9183-8ececc72f174" providerId="AD" clId="Web-{F02DFF94-07FD-4667-2EF6-1764465572F6}" dt="2024-11-24T16:20:41.886" v="227"/>
          <ac:spMkLst>
            <pc:docMk/>
            <pc:sldMk cId="2055117588" sldId="302"/>
            <ac:spMk id="16" creationId="{C4285719-470E-454C-AF62-8323075F1F5B}"/>
          </ac:spMkLst>
        </pc:spChg>
        <pc:spChg chg="add">
          <ac:chgData name="Shivank Giri" userId="S::200535448@student.georgianc.on.ca::0ec2730c-55a0-47d8-9183-8ececc72f174" providerId="AD" clId="Web-{F02DFF94-07FD-4667-2EF6-1764465572F6}" dt="2024-11-24T16:20:41.886" v="227"/>
          <ac:spMkLst>
            <pc:docMk/>
            <pc:sldMk cId="2055117588" sldId="302"/>
            <ac:spMk id="18" creationId="{4E3AE8C3-8F65-40F4-BABE-E70F3830147B}"/>
          </ac:spMkLst>
        </pc:spChg>
        <pc:spChg chg="add">
          <ac:chgData name="Shivank Giri" userId="S::200535448@student.georgianc.on.ca::0ec2730c-55a0-47d8-9183-8ececc72f174" providerId="AD" clId="Web-{F02DFF94-07FD-4667-2EF6-1764465572F6}" dt="2024-11-24T16:20:41.886" v="227"/>
          <ac:spMkLst>
            <pc:docMk/>
            <pc:sldMk cId="2055117588" sldId="302"/>
            <ac:spMk id="20" creationId="{E2FC4764-B8D5-4F87-95DB-3125B2D12855}"/>
          </ac:spMkLst>
        </pc:spChg>
        <pc:spChg chg="add">
          <ac:chgData name="Shivank Giri" userId="S::200535448@student.georgianc.on.ca::0ec2730c-55a0-47d8-9183-8ececc72f174" providerId="AD" clId="Web-{F02DFF94-07FD-4667-2EF6-1764465572F6}" dt="2024-11-24T16:20:41.886" v="227"/>
          <ac:spMkLst>
            <pc:docMk/>
            <pc:sldMk cId="2055117588" sldId="302"/>
            <ac:spMk id="22" creationId="{B4C1654F-94F5-497E-8ECF-F2A7E84D6A63}"/>
          </ac:spMkLst>
        </pc:spChg>
        <pc:spChg chg="add">
          <ac:chgData name="Shivank Giri" userId="S::200535448@student.georgianc.on.ca::0ec2730c-55a0-47d8-9183-8ececc72f174" providerId="AD" clId="Web-{F02DFF94-07FD-4667-2EF6-1764465572F6}" dt="2024-11-24T16:20:41.886" v="227"/>
          <ac:spMkLst>
            <pc:docMk/>
            <pc:sldMk cId="2055117588" sldId="302"/>
            <ac:spMk id="24" creationId="{38FAA1A1-D861-433F-88FA-1E9D6FD31D11}"/>
          </ac:spMkLst>
        </pc:spChg>
        <pc:picChg chg="add">
          <ac:chgData name="Shivank Giri" userId="S::200535448@student.georgianc.on.ca::0ec2730c-55a0-47d8-9183-8ececc72f174" providerId="AD" clId="Web-{F02DFF94-07FD-4667-2EF6-1764465572F6}" dt="2024-11-24T16:20:41.886" v="227"/>
          <ac:picMkLst>
            <pc:docMk/>
            <pc:sldMk cId="2055117588" sldId="302"/>
            <ac:picMk id="8" creationId="{D16485F6-4A5E-2C06-885C-E87022306CE3}"/>
          </ac:picMkLst>
        </pc:picChg>
      </pc:sldChg>
      <pc:sldChg chg="addSp delSp modSp new mod setBg">
        <pc:chgData name="Shivank Giri" userId="S::200535448@student.georgianc.on.ca::0ec2730c-55a0-47d8-9183-8ececc72f174" providerId="AD" clId="Web-{F02DFF94-07FD-4667-2EF6-1764465572F6}" dt="2024-11-24T16:36:33.690" v="374"/>
        <pc:sldMkLst>
          <pc:docMk/>
          <pc:sldMk cId="19873889" sldId="303"/>
        </pc:sldMkLst>
        <pc:spChg chg="mod">
          <ac:chgData name="Shivank Giri" userId="S::200535448@student.georgianc.on.ca::0ec2730c-55a0-47d8-9183-8ececc72f174" providerId="AD" clId="Web-{F02DFF94-07FD-4667-2EF6-1764465572F6}" dt="2024-11-24T16:36:33.690" v="374"/>
          <ac:spMkLst>
            <pc:docMk/>
            <pc:sldMk cId="19873889" sldId="303"/>
            <ac:spMk id="2" creationId="{1DF24772-DBCA-C8FE-A73C-BCF5C1C4E3EF}"/>
          </ac:spMkLst>
        </pc:spChg>
        <pc:spChg chg="mod">
          <ac:chgData name="Shivank Giri" userId="S::200535448@student.georgianc.on.ca::0ec2730c-55a0-47d8-9183-8ececc72f174" providerId="AD" clId="Web-{F02DFF94-07FD-4667-2EF6-1764465572F6}" dt="2024-11-24T16:36:33.690" v="374"/>
          <ac:spMkLst>
            <pc:docMk/>
            <pc:sldMk cId="19873889" sldId="303"/>
            <ac:spMk id="3" creationId="{7B6A988C-A237-2D70-6602-94317FA7FADD}"/>
          </ac:spMkLst>
        </pc:spChg>
        <pc:spChg chg="del mod">
          <ac:chgData name="Shivank Giri" userId="S::200535448@student.georgianc.on.ca::0ec2730c-55a0-47d8-9183-8ececc72f174" providerId="AD" clId="Web-{F02DFF94-07FD-4667-2EF6-1764465572F6}" dt="2024-11-24T16:36:33.690" v="374"/>
          <ac:spMkLst>
            <pc:docMk/>
            <pc:sldMk cId="19873889" sldId="303"/>
            <ac:spMk id="4" creationId="{49BF6C2A-53FE-5C8F-2C62-3E7D275C5276}"/>
          </ac:spMkLst>
        </pc:spChg>
        <pc:spChg chg="mod">
          <ac:chgData name="Shivank Giri" userId="S::200535448@student.georgianc.on.ca::0ec2730c-55a0-47d8-9183-8ececc72f174" providerId="AD" clId="Web-{F02DFF94-07FD-4667-2EF6-1764465572F6}" dt="2024-11-24T16:36:33.690" v="374"/>
          <ac:spMkLst>
            <pc:docMk/>
            <pc:sldMk cId="19873889" sldId="303"/>
            <ac:spMk id="5" creationId="{74E21E59-32E8-46B4-2501-89E94E00E81F}"/>
          </ac:spMkLst>
        </pc:spChg>
        <pc:spChg chg="mod">
          <ac:chgData name="Shivank Giri" userId="S::200535448@student.georgianc.on.ca::0ec2730c-55a0-47d8-9183-8ececc72f174" providerId="AD" clId="Web-{F02DFF94-07FD-4667-2EF6-1764465572F6}" dt="2024-11-24T16:36:33.690" v="374"/>
          <ac:spMkLst>
            <pc:docMk/>
            <pc:sldMk cId="19873889" sldId="303"/>
            <ac:spMk id="6" creationId="{527386F6-4A60-007B-4074-7D22116945CC}"/>
          </ac:spMkLst>
        </pc:spChg>
        <pc:spChg chg="add">
          <ac:chgData name="Shivank Giri" userId="S::200535448@student.georgianc.on.ca::0ec2730c-55a0-47d8-9183-8ececc72f174" providerId="AD" clId="Web-{F02DFF94-07FD-4667-2EF6-1764465572F6}" dt="2024-11-24T16:36:33.690" v="374"/>
          <ac:spMkLst>
            <pc:docMk/>
            <pc:sldMk cId="19873889" sldId="303"/>
            <ac:spMk id="12" creationId="{BD4C0BBB-0042-4603-A226-6117F3FD5B3C}"/>
          </ac:spMkLst>
        </pc:spChg>
        <pc:spChg chg="add">
          <ac:chgData name="Shivank Giri" userId="S::200535448@student.georgianc.on.ca::0ec2730c-55a0-47d8-9183-8ececc72f174" providerId="AD" clId="Web-{F02DFF94-07FD-4667-2EF6-1764465572F6}" dt="2024-11-24T16:36:33.690" v="374"/>
          <ac:spMkLst>
            <pc:docMk/>
            <pc:sldMk cId="19873889" sldId="303"/>
            <ac:spMk id="14" creationId="{EC44F520-2598-460E-9F91-B02F60830CA2}"/>
          </ac:spMkLst>
        </pc:spChg>
        <pc:spChg chg="add">
          <ac:chgData name="Shivank Giri" userId="S::200535448@student.georgianc.on.ca::0ec2730c-55a0-47d8-9183-8ececc72f174" providerId="AD" clId="Web-{F02DFF94-07FD-4667-2EF6-1764465572F6}" dt="2024-11-24T16:36:33.690" v="374"/>
          <ac:spMkLst>
            <pc:docMk/>
            <pc:sldMk cId="19873889" sldId="303"/>
            <ac:spMk id="16" creationId="{E383CC5D-71E8-4CB2-8E4A-F1E4FF6DC9D6}"/>
          </ac:spMkLst>
        </pc:spChg>
        <pc:spChg chg="add">
          <ac:chgData name="Shivank Giri" userId="S::200535448@student.georgianc.on.ca::0ec2730c-55a0-47d8-9183-8ececc72f174" providerId="AD" clId="Web-{F02DFF94-07FD-4667-2EF6-1764465572F6}" dt="2024-11-24T16:36:33.690" v="374"/>
          <ac:spMkLst>
            <pc:docMk/>
            <pc:sldMk cId="19873889" sldId="303"/>
            <ac:spMk id="18" creationId="{E2DA5AC1-43C5-4243-9028-07DBB80D0C95}"/>
          </ac:spMkLst>
        </pc:spChg>
        <pc:spChg chg="add">
          <ac:chgData name="Shivank Giri" userId="S::200535448@student.georgianc.on.ca::0ec2730c-55a0-47d8-9183-8ececc72f174" providerId="AD" clId="Web-{F02DFF94-07FD-4667-2EF6-1764465572F6}" dt="2024-11-24T16:36:33.690" v="374"/>
          <ac:spMkLst>
            <pc:docMk/>
            <pc:sldMk cId="19873889" sldId="303"/>
            <ac:spMk id="20" creationId="{8A4EDA1C-27A1-4C83-ACE4-6675EC9245B1}"/>
          </ac:spMkLst>
        </pc:spChg>
        <pc:spChg chg="add">
          <ac:chgData name="Shivank Giri" userId="S::200535448@student.georgianc.on.ca::0ec2730c-55a0-47d8-9183-8ececc72f174" providerId="AD" clId="Web-{F02DFF94-07FD-4667-2EF6-1764465572F6}" dt="2024-11-24T16:36:33.690" v="374"/>
          <ac:spMkLst>
            <pc:docMk/>
            <pc:sldMk cId="19873889" sldId="303"/>
            <ac:spMk id="22" creationId="{1C2185E4-B584-4B9D-9440-DEA0FB9D94DF}"/>
          </ac:spMkLst>
        </pc:spChg>
        <pc:spChg chg="add">
          <ac:chgData name="Shivank Giri" userId="S::200535448@student.georgianc.on.ca::0ec2730c-55a0-47d8-9183-8ececc72f174" providerId="AD" clId="Web-{F02DFF94-07FD-4667-2EF6-1764465572F6}" dt="2024-11-24T16:36:33.690" v="374"/>
          <ac:spMkLst>
            <pc:docMk/>
            <pc:sldMk cId="19873889" sldId="303"/>
            <ac:spMk id="24" creationId="{FF33EC8A-EE0A-4395-97E2-DAD467CF734C}"/>
          </ac:spMkLst>
        </pc:spChg>
        <pc:spChg chg="add">
          <ac:chgData name="Shivank Giri" userId="S::200535448@student.georgianc.on.ca::0ec2730c-55a0-47d8-9183-8ececc72f174" providerId="AD" clId="Web-{F02DFF94-07FD-4667-2EF6-1764465572F6}" dt="2024-11-24T16:36:33.690" v="374"/>
          <ac:spMkLst>
            <pc:docMk/>
            <pc:sldMk cId="19873889" sldId="303"/>
            <ac:spMk id="26" creationId="{FF85DA95-16A4-404E-9BFF-27F8E4FC78AA}"/>
          </ac:spMkLst>
        </pc:spChg>
        <pc:graphicFrameChg chg="add">
          <ac:chgData name="Shivank Giri" userId="S::200535448@student.georgianc.on.ca::0ec2730c-55a0-47d8-9183-8ececc72f174" providerId="AD" clId="Web-{F02DFF94-07FD-4667-2EF6-1764465572F6}" dt="2024-11-24T16:36:33.690" v="374"/>
          <ac:graphicFrameMkLst>
            <pc:docMk/>
            <pc:sldMk cId="19873889" sldId="303"/>
            <ac:graphicFrameMk id="8" creationId="{475E61F5-9123-67B0-262B-9A865552D357}"/>
          </ac:graphicFrameMkLst>
        </pc:graphicFrameChg>
      </pc:sldChg>
      <pc:sldChg chg="addSp delSp modSp new mod setBg">
        <pc:chgData name="Shivank Giri" userId="S::200535448@student.georgianc.on.ca::0ec2730c-55a0-47d8-9183-8ececc72f174" providerId="AD" clId="Web-{F02DFF94-07FD-4667-2EF6-1764465572F6}" dt="2024-11-24T16:55:05.063" v="476"/>
        <pc:sldMkLst>
          <pc:docMk/>
          <pc:sldMk cId="1831946856" sldId="304"/>
        </pc:sldMkLst>
        <pc:spChg chg="mod ord">
          <ac:chgData name="Shivank Giri" userId="S::200535448@student.georgianc.on.ca::0ec2730c-55a0-47d8-9183-8ececc72f174" providerId="AD" clId="Web-{F02DFF94-07FD-4667-2EF6-1764465572F6}" dt="2024-11-24T16:55:05.063" v="476"/>
          <ac:spMkLst>
            <pc:docMk/>
            <pc:sldMk cId="1831946856" sldId="304"/>
            <ac:spMk id="2" creationId="{8B74675A-7615-4299-947F-013919D1105A}"/>
          </ac:spMkLst>
        </pc:spChg>
        <pc:spChg chg="mod">
          <ac:chgData name="Shivank Giri" userId="S::200535448@student.georgianc.on.ca::0ec2730c-55a0-47d8-9183-8ececc72f174" providerId="AD" clId="Web-{F02DFF94-07FD-4667-2EF6-1764465572F6}" dt="2024-11-24T16:55:05.063" v="476"/>
          <ac:spMkLst>
            <pc:docMk/>
            <pc:sldMk cId="1831946856" sldId="304"/>
            <ac:spMk id="3" creationId="{54D8354C-15FD-49C0-8C66-7D8956B67414}"/>
          </ac:spMkLst>
        </pc:spChg>
        <pc:spChg chg="add del mod">
          <ac:chgData name="Shivank Giri" userId="S::200535448@student.georgianc.on.ca::0ec2730c-55a0-47d8-9183-8ececc72f174" providerId="AD" clId="Web-{F02DFF94-07FD-4667-2EF6-1764465572F6}" dt="2024-11-24T16:55:05.063" v="476"/>
          <ac:spMkLst>
            <pc:docMk/>
            <pc:sldMk cId="1831946856" sldId="304"/>
            <ac:spMk id="4" creationId="{CD1622E0-6D6E-93D1-24E8-BCD887C19885}"/>
          </ac:spMkLst>
        </pc:spChg>
        <pc:spChg chg="mod">
          <ac:chgData name="Shivank Giri" userId="S::200535448@student.georgianc.on.ca::0ec2730c-55a0-47d8-9183-8ececc72f174" providerId="AD" clId="Web-{F02DFF94-07FD-4667-2EF6-1764465572F6}" dt="2024-11-24T16:55:05.063" v="476"/>
          <ac:spMkLst>
            <pc:docMk/>
            <pc:sldMk cId="1831946856" sldId="304"/>
            <ac:spMk id="5" creationId="{83B86165-340F-DF21-087C-DA9B4F72C378}"/>
          </ac:spMkLst>
        </pc:spChg>
        <pc:spChg chg="mod">
          <ac:chgData name="Shivank Giri" userId="S::200535448@student.georgianc.on.ca::0ec2730c-55a0-47d8-9183-8ececc72f174" providerId="AD" clId="Web-{F02DFF94-07FD-4667-2EF6-1764465572F6}" dt="2024-11-24T16:55:05.063" v="476"/>
          <ac:spMkLst>
            <pc:docMk/>
            <pc:sldMk cId="1831946856" sldId="304"/>
            <ac:spMk id="6" creationId="{A7649EEB-39C4-CBB5-70AB-80505A1683E6}"/>
          </ac:spMkLst>
        </pc:spChg>
        <pc:spChg chg="add">
          <ac:chgData name="Shivank Giri" userId="S::200535448@student.georgianc.on.ca::0ec2730c-55a0-47d8-9183-8ececc72f174" providerId="AD" clId="Web-{F02DFF94-07FD-4667-2EF6-1764465572F6}" dt="2024-11-24T16:55:05.063" v="476"/>
          <ac:spMkLst>
            <pc:docMk/>
            <pc:sldMk cId="1831946856" sldId="304"/>
            <ac:spMk id="9" creationId="{BD4C0BBB-0042-4603-A226-6117F3FD5B3C}"/>
          </ac:spMkLst>
        </pc:spChg>
        <pc:spChg chg="add">
          <ac:chgData name="Shivank Giri" userId="S::200535448@student.georgianc.on.ca::0ec2730c-55a0-47d8-9183-8ececc72f174" providerId="AD" clId="Web-{F02DFF94-07FD-4667-2EF6-1764465572F6}" dt="2024-11-24T16:55:05.063" v="476"/>
          <ac:spMkLst>
            <pc:docMk/>
            <pc:sldMk cId="1831946856" sldId="304"/>
            <ac:spMk id="10" creationId="{EC44F520-2598-460E-9F91-B02F60830CA2}"/>
          </ac:spMkLst>
        </pc:spChg>
        <pc:spChg chg="add">
          <ac:chgData name="Shivank Giri" userId="S::200535448@student.georgianc.on.ca::0ec2730c-55a0-47d8-9183-8ececc72f174" providerId="AD" clId="Web-{F02DFF94-07FD-4667-2EF6-1764465572F6}" dt="2024-11-24T16:55:05.063" v="476"/>
          <ac:spMkLst>
            <pc:docMk/>
            <pc:sldMk cId="1831946856" sldId="304"/>
            <ac:spMk id="11" creationId="{040BF4A1-714C-419E-A19F-578DE93BE02F}"/>
          </ac:spMkLst>
        </pc:spChg>
        <pc:spChg chg="add del">
          <ac:chgData name="Shivank Giri" userId="S::200535448@student.georgianc.on.ca::0ec2730c-55a0-47d8-9183-8ececc72f174" providerId="AD" clId="Web-{F02DFF94-07FD-4667-2EF6-1764465572F6}" dt="2024-11-24T16:51:34.076" v="457"/>
          <ac:spMkLst>
            <pc:docMk/>
            <pc:sldMk cId="1831946856" sldId="304"/>
            <ac:spMk id="12" creationId="{BD4C0BBB-0042-4603-A226-6117F3FD5B3C}"/>
          </ac:spMkLst>
        </pc:spChg>
        <pc:spChg chg="add">
          <ac:chgData name="Shivank Giri" userId="S::200535448@student.georgianc.on.ca::0ec2730c-55a0-47d8-9183-8ececc72f174" providerId="AD" clId="Web-{F02DFF94-07FD-4667-2EF6-1764465572F6}" dt="2024-11-24T16:55:05.063" v="476"/>
          <ac:spMkLst>
            <pc:docMk/>
            <pc:sldMk cId="1831946856" sldId="304"/>
            <ac:spMk id="13" creationId="{2F91A9BD-D57F-4941-931F-40597AB37017}"/>
          </ac:spMkLst>
        </pc:spChg>
        <pc:spChg chg="add del">
          <ac:chgData name="Shivank Giri" userId="S::200535448@student.georgianc.on.ca::0ec2730c-55a0-47d8-9183-8ececc72f174" providerId="AD" clId="Web-{F02DFF94-07FD-4667-2EF6-1764465572F6}" dt="2024-11-24T16:51:34.076" v="457"/>
          <ac:spMkLst>
            <pc:docMk/>
            <pc:sldMk cId="1831946856" sldId="304"/>
            <ac:spMk id="14" creationId="{EC44F520-2598-460E-9F91-B02F60830CA2}"/>
          </ac:spMkLst>
        </pc:spChg>
        <pc:spChg chg="add">
          <ac:chgData name="Shivank Giri" userId="S::200535448@student.georgianc.on.ca::0ec2730c-55a0-47d8-9183-8ececc72f174" providerId="AD" clId="Web-{F02DFF94-07FD-4667-2EF6-1764465572F6}" dt="2024-11-24T16:55:05.063" v="476"/>
          <ac:spMkLst>
            <pc:docMk/>
            <pc:sldMk cId="1831946856" sldId="304"/>
            <ac:spMk id="15" creationId="{C54DB264-9467-4730-B9E9-C9A97DD66920}"/>
          </ac:spMkLst>
        </pc:spChg>
        <pc:spChg chg="add del">
          <ac:chgData name="Shivank Giri" userId="S::200535448@student.georgianc.on.ca::0ec2730c-55a0-47d8-9183-8ececc72f174" providerId="AD" clId="Web-{F02DFF94-07FD-4667-2EF6-1764465572F6}" dt="2024-11-24T16:51:34.076" v="457"/>
          <ac:spMkLst>
            <pc:docMk/>
            <pc:sldMk cId="1831946856" sldId="304"/>
            <ac:spMk id="16" creationId="{E383CC5D-71E8-4CB2-8E4A-F1E4FF6DC9D6}"/>
          </ac:spMkLst>
        </pc:spChg>
        <pc:spChg chg="add">
          <ac:chgData name="Shivank Giri" userId="S::200535448@student.georgianc.on.ca::0ec2730c-55a0-47d8-9183-8ececc72f174" providerId="AD" clId="Web-{F02DFF94-07FD-4667-2EF6-1764465572F6}" dt="2024-11-24T16:55:05.063" v="476"/>
          <ac:spMkLst>
            <pc:docMk/>
            <pc:sldMk cId="1831946856" sldId="304"/>
            <ac:spMk id="17" creationId="{BB097F88-2120-47B4-B891-5B28F66BBD4A}"/>
          </ac:spMkLst>
        </pc:spChg>
        <pc:spChg chg="add del">
          <ac:chgData name="Shivank Giri" userId="S::200535448@student.georgianc.on.ca::0ec2730c-55a0-47d8-9183-8ececc72f174" providerId="AD" clId="Web-{F02DFF94-07FD-4667-2EF6-1764465572F6}" dt="2024-11-24T16:51:34.076" v="457"/>
          <ac:spMkLst>
            <pc:docMk/>
            <pc:sldMk cId="1831946856" sldId="304"/>
            <ac:spMk id="18" creationId="{E2DA5AC1-43C5-4243-9028-07DBB80D0C95}"/>
          </ac:spMkLst>
        </pc:spChg>
        <pc:spChg chg="add">
          <ac:chgData name="Shivank Giri" userId="S::200535448@student.georgianc.on.ca::0ec2730c-55a0-47d8-9183-8ececc72f174" providerId="AD" clId="Web-{F02DFF94-07FD-4667-2EF6-1764465572F6}" dt="2024-11-24T16:55:05.063" v="476"/>
          <ac:spMkLst>
            <pc:docMk/>
            <pc:sldMk cId="1831946856" sldId="304"/>
            <ac:spMk id="19" creationId="{BF9338F5-05AB-4DC5-BD1C-1A9F26C38A7A}"/>
          </ac:spMkLst>
        </pc:spChg>
        <pc:spChg chg="add del">
          <ac:chgData name="Shivank Giri" userId="S::200535448@student.georgianc.on.ca::0ec2730c-55a0-47d8-9183-8ececc72f174" providerId="AD" clId="Web-{F02DFF94-07FD-4667-2EF6-1764465572F6}" dt="2024-11-24T16:51:34.076" v="457"/>
          <ac:spMkLst>
            <pc:docMk/>
            <pc:sldMk cId="1831946856" sldId="304"/>
            <ac:spMk id="20" creationId="{8A4EDA1C-27A1-4C83-ACE4-6675EC9245B1}"/>
          </ac:spMkLst>
        </pc:spChg>
        <pc:spChg chg="add del">
          <ac:chgData name="Shivank Giri" userId="S::200535448@student.georgianc.on.ca::0ec2730c-55a0-47d8-9183-8ececc72f174" providerId="AD" clId="Web-{F02DFF94-07FD-4667-2EF6-1764465572F6}" dt="2024-11-24T16:51:34.076" v="457"/>
          <ac:spMkLst>
            <pc:docMk/>
            <pc:sldMk cId="1831946856" sldId="304"/>
            <ac:spMk id="22" creationId="{1C2185E4-B584-4B9D-9440-DEA0FB9D94DF}"/>
          </ac:spMkLst>
        </pc:spChg>
        <pc:spChg chg="add del">
          <ac:chgData name="Shivank Giri" userId="S::200535448@student.georgianc.on.ca::0ec2730c-55a0-47d8-9183-8ececc72f174" providerId="AD" clId="Web-{F02DFF94-07FD-4667-2EF6-1764465572F6}" dt="2024-11-24T16:51:34.076" v="457"/>
          <ac:spMkLst>
            <pc:docMk/>
            <pc:sldMk cId="1831946856" sldId="304"/>
            <ac:spMk id="24" creationId="{FF33EC8A-EE0A-4395-97E2-DAD467CF734C}"/>
          </ac:spMkLst>
        </pc:spChg>
        <pc:spChg chg="add del">
          <ac:chgData name="Shivank Giri" userId="S::200535448@student.georgianc.on.ca::0ec2730c-55a0-47d8-9183-8ececc72f174" providerId="AD" clId="Web-{F02DFF94-07FD-4667-2EF6-1764465572F6}" dt="2024-11-24T16:51:34.076" v="457"/>
          <ac:spMkLst>
            <pc:docMk/>
            <pc:sldMk cId="1831946856" sldId="304"/>
            <ac:spMk id="26" creationId="{FF85DA95-16A4-404E-9BFF-27F8E4FC78AA}"/>
          </ac:spMkLst>
        </pc:spChg>
        <pc:spChg chg="add del">
          <ac:chgData name="Shivank Giri" userId="S::200535448@student.georgianc.on.ca::0ec2730c-55a0-47d8-9183-8ececc72f174" providerId="AD" clId="Web-{F02DFF94-07FD-4667-2EF6-1764465572F6}" dt="2024-11-24T16:51:38.404" v="459"/>
          <ac:spMkLst>
            <pc:docMk/>
            <pc:sldMk cId="1831946856" sldId="304"/>
            <ac:spMk id="28" creationId="{BD4C0BBB-0042-4603-A226-6117F3FD5B3C}"/>
          </ac:spMkLst>
        </pc:spChg>
        <pc:spChg chg="add del">
          <ac:chgData name="Shivank Giri" userId="S::200535448@student.georgianc.on.ca::0ec2730c-55a0-47d8-9183-8ececc72f174" providerId="AD" clId="Web-{F02DFF94-07FD-4667-2EF6-1764465572F6}" dt="2024-11-24T16:51:38.404" v="459"/>
          <ac:spMkLst>
            <pc:docMk/>
            <pc:sldMk cId="1831946856" sldId="304"/>
            <ac:spMk id="29" creationId="{EC44F520-2598-460E-9F91-B02F60830CA2}"/>
          </ac:spMkLst>
        </pc:spChg>
        <pc:spChg chg="add del">
          <ac:chgData name="Shivank Giri" userId="S::200535448@student.georgianc.on.ca::0ec2730c-55a0-47d8-9183-8ececc72f174" providerId="AD" clId="Web-{F02DFF94-07FD-4667-2EF6-1764465572F6}" dt="2024-11-24T16:51:38.404" v="459"/>
          <ac:spMkLst>
            <pc:docMk/>
            <pc:sldMk cId="1831946856" sldId="304"/>
            <ac:spMk id="30" creationId="{040BF4A1-714C-419E-A19F-578DE93BE02F}"/>
          </ac:spMkLst>
        </pc:spChg>
        <pc:spChg chg="add del">
          <ac:chgData name="Shivank Giri" userId="S::200535448@student.georgianc.on.ca::0ec2730c-55a0-47d8-9183-8ececc72f174" providerId="AD" clId="Web-{F02DFF94-07FD-4667-2EF6-1764465572F6}" dt="2024-11-24T16:51:38.404" v="459"/>
          <ac:spMkLst>
            <pc:docMk/>
            <pc:sldMk cId="1831946856" sldId="304"/>
            <ac:spMk id="31" creationId="{2F91A9BD-D57F-4941-931F-40597AB37017}"/>
          </ac:spMkLst>
        </pc:spChg>
        <pc:spChg chg="add del">
          <ac:chgData name="Shivank Giri" userId="S::200535448@student.georgianc.on.ca::0ec2730c-55a0-47d8-9183-8ececc72f174" providerId="AD" clId="Web-{F02DFF94-07FD-4667-2EF6-1764465572F6}" dt="2024-11-24T16:51:38.404" v="459"/>
          <ac:spMkLst>
            <pc:docMk/>
            <pc:sldMk cId="1831946856" sldId="304"/>
            <ac:spMk id="32" creationId="{C54DB264-9467-4730-B9E9-C9A97DD66920}"/>
          </ac:spMkLst>
        </pc:spChg>
        <pc:spChg chg="add del">
          <ac:chgData name="Shivank Giri" userId="S::200535448@student.georgianc.on.ca::0ec2730c-55a0-47d8-9183-8ececc72f174" providerId="AD" clId="Web-{F02DFF94-07FD-4667-2EF6-1764465572F6}" dt="2024-11-24T16:51:38.404" v="459"/>
          <ac:spMkLst>
            <pc:docMk/>
            <pc:sldMk cId="1831946856" sldId="304"/>
            <ac:spMk id="33" creationId="{BB097F88-2120-47B4-B891-5B28F66BBD4A}"/>
          </ac:spMkLst>
        </pc:spChg>
        <pc:spChg chg="add del">
          <ac:chgData name="Shivank Giri" userId="S::200535448@student.georgianc.on.ca::0ec2730c-55a0-47d8-9183-8ececc72f174" providerId="AD" clId="Web-{F02DFF94-07FD-4667-2EF6-1764465572F6}" dt="2024-11-24T16:51:38.404" v="459"/>
          <ac:spMkLst>
            <pc:docMk/>
            <pc:sldMk cId="1831946856" sldId="304"/>
            <ac:spMk id="34" creationId="{BF9338F5-05AB-4DC5-BD1C-1A9F26C38A7A}"/>
          </ac:spMkLst>
        </pc:spChg>
        <pc:spChg chg="add del">
          <ac:chgData name="Shivank Giri" userId="S::200535448@student.georgianc.on.ca::0ec2730c-55a0-47d8-9183-8ececc72f174" providerId="AD" clId="Web-{F02DFF94-07FD-4667-2EF6-1764465572F6}" dt="2024-11-24T16:51:41.404" v="461"/>
          <ac:spMkLst>
            <pc:docMk/>
            <pc:sldMk cId="1831946856" sldId="304"/>
            <ac:spMk id="37" creationId="{BD4C0BBB-0042-4603-A226-6117F3FD5B3C}"/>
          </ac:spMkLst>
        </pc:spChg>
        <pc:spChg chg="add del">
          <ac:chgData name="Shivank Giri" userId="S::200535448@student.georgianc.on.ca::0ec2730c-55a0-47d8-9183-8ececc72f174" providerId="AD" clId="Web-{F02DFF94-07FD-4667-2EF6-1764465572F6}" dt="2024-11-24T16:51:41.404" v="461"/>
          <ac:spMkLst>
            <pc:docMk/>
            <pc:sldMk cId="1831946856" sldId="304"/>
            <ac:spMk id="38" creationId="{EC44F520-2598-460E-9F91-B02F60830CA2}"/>
          </ac:spMkLst>
        </pc:spChg>
        <pc:spChg chg="add del">
          <ac:chgData name="Shivank Giri" userId="S::200535448@student.georgianc.on.ca::0ec2730c-55a0-47d8-9183-8ececc72f174" providerId="AD" clId="Web-{F02DFF94-07FD-4667-2EF6-1764465572F6}" dt="2024-11-24T16:51:41.404" v="461"/>
          <ac:spMkLst>
            <pc:docMk/>
            <pc:sldMk cId="1831946856" sldId="304"/>
            <ac:spMk id="39" creationId="{E383CC5D-71E8-4CB2-8E4A-F1E4FF6DC9D6}"/>
          </ac:spMkLst>
        </pc:spChg>
        <pc:spChg chg="add del">
          <ac:chgData name="Shivank Giri" userId="S::200535448@student.georgianc.on.ca::0ec2730c-55a0-47d8-9183-8ececc72f174" providerId="AD" clId="Web-{F02DFF94-07FD-4667-2EF6-1764465572F6}" dt="2024-11-24T16:51:41.404" v="461"/>
          <ac:spMkLst>
            <pc:docMk/>
            <pc:sldMk cId="1831946856" sldId="304"/>
            <ac:spMk id="40" creationId="{E2DA5AC1-43C5-4243-9028-07DBB80D0C95}"/>
          </ac:spMkLst>
        </pc:spChg>
        <pc:spChg chg="add del">
          <ac:chgData name="Shivank Giri" userId="S::200535448@student.georgianc.on.ca::0ec2730c-55a0-47d8-9183-8ececc72f174" providerId="AD" clId="Web-{F02DFF94-07FD-4667-2EF6-1764465572F6}" dt="2024-11-24T16:51:41.404" v="461"/>
          <ac:spMkLst>
            <pc:docMk/>
            <pc:sldMk cId="1831946856" sldId="304"/>
            <ac:spMk id="41" creationId="{8A4EDA1C-27A1-4C83-ACE4-6675EC9245B1}"/>
          </ac:spMkLst>
        </pc:spChg>
        <pc:spChg chg="add del">
          <ac:chgData name="Shivank Giri" userId="S::200535448@student.georgianc.on.ca::0ec2730c-55a0-47d8-9183-8ececc72f174" providerId="AD" clId="Web-{F02DFF94-07FD-4667-2EF6-1764465572F6}" dt="2024-11-24T16:51:41.404" v="461"/>
          <ac:spMkLst>
            <pc:docMk/>
            <pc:sldMk cId="1831946856" sldId="304"/>
            <ac:spMk id="42" creationId="{1C2185E4-B584-4B9D-9440-DEA0FB9D94DF}"/>
          </ac:spMkLst>
        </pc:spChg>
        <pc:spChg chg="add del">
          <ac:chgData name="Shivank Giri" userId="S::200535448@student.georgianc.on.ca::0ec2730c-55a0-47d8-9183-8ececc72f174" providerId="AD" clId="Web-{F02DFF94-07FD-4667-2EF6-1764465572F6}" dt="2024-11-24T16:51:41.404" v="461"/>
          <ac:spMkLst>
            <pc:docMk/>
            <pc:sldMk cId="1831946856" sldId="304"/>
            <ac:spMk id="43" creationId="{FF33EC8A-EE0A-4395-97E2-DAD467CF734C}"/>
          </ac:spMkLst>
        </pc:spChg>
        <pc:spChg chg="add del">
          <ac:chgData name="Shivank Giri" userId="S::200535448@student.georgianc.on.ca::0ec2730c-55a0-47d8-9183-8ececc72f174" providerId="AD" clId="Web-{F02DFF94-07FD-4667-2EF6-1764465572F6}" dt="2024-11-24T16:51:41.404" v="461"/>
          <ac:spMkLst>
            <pc:docMk/>
            <pc:sldMk cId="1831946856" sldId="304"/>
            <ac:spMk id="44" creationId="{FF85DA95-16A4-404E-9BFF-27F8E4FC78AA}"/>
          </ac:spMkLst>
        </pc:spChg>
        <pc:spChg chg="add del">
          <ac:chgData name="Shivank Giri" userId="S::200535448@student.georgianc.on.ca::0ec2730c-55a0-47d8-9183-8ececc72f174" providerId="AD" clId="Web-{F02DFF94-07FD-4667-2EF6-1764465572F6}" dt="2024-11-24T16:51:46.201" v="463"/>
          <ac:spMkLst>
            <pc:docMk/>
            <pc:sldMk cId="1831946856" sldId="304"/>
            <ac:spMk id="47" creationId="{BD4C0BBB-0042-4603-A226-6117F3FD5B3C}"/>
          </ac:spMkLst>
        </pc:spChg>
        <pc:spChg chg="add del">
          <ac:chgData name="Shivank Giri" userId="S::200535448@student.georgianc.on.ca::0ec2730c-55a0-47d8-9183-8ececc72f174" providerId="AD" clId="Web-{F02DFF94-07FD-4667-2EF6-1764465572F6}" dt="2024-11-24T16:51:46.201" v="463"/>
          <ac:spMkLst>
            <pc:docMk/>
            <pc:sldMk cId="1831946856" sldId="304"/>
            <ac:spMk id="48" creationId="{EC44F520-2598-460E-9F91-B02F60830CA2}"/>
          </ac:spMkLst>
        </pc:spChg>
        <pc:spChg chg="add del">
          <ac:chgData name="Shivank Giri" userId="S::200535448@student.georgianc.on.ca::0ec2730c-55a0-47d8-9183-8ececc72f174" providerId="AD" clId="Web-{F02DFF94-07FD-4667-2EF6-1764465572F6}" dt="2024-11-24T16:51:46.201" v="463"/>
          <ac:spMkLst>
            <pc:docMk/>
            <pc:sldMk cId="1831946856" sldId="304"/>
            <ac:spMk id="49" creationId="{E383CC5D-71E8-4CB2-8E4A-F1E4FF6DC9D6}"/>
          </ac:spMkLst>
        </pc:spChg>
        <pc:spChg chg="add del">
          <ac:chgData name="Shivank Giri" userId="S::200535448@student.georgianc.on.ca::0ec2730c-55a0-47d8-9183-8ececc72f174" providerId="AD" clId="Web-{F02DFF94-07FD-4667-2EF6-1764465572F6}" dt="2024-11-24T16:51:46.201" v="463"/>
          <ac:spMkLst>
            <pc:docMk/>
            <pc:sldMk cId="1831946856" sldId="304"/>
            <ac:spMk id="50" creationId="{E2DA5AC1-43C5-4243-9028-07DBB80D0C95}"/>
          </ac:spMkLst>
        </pc:spChg>
        <pc:spChg chg="add del">
          <ac:chgData name="Shivank Giri" userId="S::200535448@student.georgianc.on.ca::0ec2730c-55a0-47d8-9183-8ececc72f174" providerId="AD" clId="Web-{F02DFF94-07FD-4667-2EF6-1764465572F6}" dt="2024-11-24T16:51:46.201" v="463"/>
          <ac:spMkLst>
            <pc:docMk/>
            <pc:sldMk cId="1831946856" sldId="304"/>
            <ac:spMk id="51" creationId="{8A4EDA1C-27A1-4C83-ACE4-6675EC9245B1}"/>
          </ac:spMkLst>
        </pc:spChg>
        <pc:spChg chg="add del">
          <ac:chgData name="Shivank Giri" userId="S::200535448@student.georgianc.on.ca::0ec2730c-55a0-47d8-9183-8ececc72f174" providerId="AD" clId="Web-{F02DFF94-07FD-4667-2EF6-1764465572F6}" dt="2024-11-24T16:51:46.201" v="463"/>
          <ac:spMkLst>
            <pc:docMk/>
            <pc:sldMk cId="1831946856" sldId="304"/>
            <ac:spMk id="52" creationId="{1C2185E4-B584-4B9D-9440-DEA0FB9D94DF}"/>
          </ac:spMkLst>
        </pc:spChg>
        <pc:spChg chg="add del">
          <ac:chgData name="Shivank Giri" userId="S::200535448@student.georgianc.on.ca::0ec2730c-55a0-47d8-9183-8ececc72f174" providerId="AD" clId="Web-{F02DFF94-07FD-4667-2EF6-1764465572F6}" dt="2024-11-24T16:51:46.201" v="463"/>
          <ac:spMkLst>
            <pc:docMk/>
            <pc:sldMk cId="1831946856" sldId="304"/>
            <ac:spMk id="53" creationId="{FF33EC8A-EE0A-4395-97E2-DAD467CF734C}"/>
          </ac:spMkLst>
        </pc:spChg>
        <pc:spChg chg="add del">
          <ac:chgData name="Shivank Giri" userId="S::200535448@student.georgianc.on.ca::0ec2730c-55a0-47d8-9183-8ececc72f174" providerId="AD" clId="Web-{F02DFF94-07FD-4667-2EF6-1764465572F6}" dt="2024-11-24T16:51:46.201" v="463"/>
          <ac:spMkLst>
            <pc:docMk/>
            <pc:sldMk cId="1831946856" sldId="304"/>
            <ac:spMk id="54" creationId="{FF85DA95-16A4-404E-9BFF-27F8E4FC78AA}"/>
          </ac:spMkLst>
        </pc:spChg>
        <pc:spChg chg="add del">
          <ac:chgData name="Shivank Giri" userId="S::200535448@student.georgianc.on.ca::0ec2730c-55a0-47d8-9183-8ececc72f174" providerId="AD" clId="Web-{F02DFF94-07FD-4667-2EF6-1764465572F6}" dt="2024-11-24T16:51:52.201" v="465"/>
          <ac:spMkLst>
            <pc:docMk/>
            <pc:sldMk cId="1831946856" sldId="304"/>
            <ac:spMk id="57" creationId="{BD4C0BBB-0042-4603-A226-6117F3FD5B3C}"/>
          </ac:spMkLst>
        </pc:spChg>
        <pc:spChg chg="add del">
          <ac:chgData name="Shivank Giri" userId="S::200535448@student.georgianc.on.ca::0ec2730c-55a0-47d8-9183-8ececc72f174" providerId="AD" clId="Web-{F02DFF94-07FD-4667-2EF6-1764465572F6}" dt="2024-11-24T16:51:52.201" v="465"/>
          <ac:spMkLst>
            <pc:docMk/>
            <pc:sldMk cId="1831946856" sldId="304"/>
            <ac:spMk id="58" creationId="{EC44F520-2598-460E-9F91-B02F60830CA2}"/>
          </ac:spMkLst>
        </pc:spChg>
        <pc:spChg chg="add del">
          <ac:chgData name="Shivank Giri" userId="S::200535448@student.georgianc.on.ca::0ec2730c-55a0-47d8-9183-8ececc72f174" providerId="AD" clId="Web-{F02DFF94-07FD-4667-2EF6-1764465572F6}" dt="2024-11-24T16:51:52.201" v="465"/>
          <ac:spMkLst>
            <pc:docMk/>
            <pc:sldMk cId="1831946856" sldId="304"/>
            <ac:spMk id="59" creationId="{040BF4A1-714C-419E-A19F-578DE93BE02F}"/>
          </ac:spMkLst>
        </pc:spChg>
        <pc:spChg chg="add del">
          <ac:chgData name="Shivank Giri" userId="S::200535448@student.georgianc.on.ca::0ec2730c-55a0-47d8-9183-8ececc72f174" providerId="AD" clId="Web-{F02DFF94-07FD-4667-2EF6-1764465572F6}" dt="2024-11-24T16:51:52.201" v="465"/>
          <ac:spMkLst>
            <pc:docMk/>
            <pc:sldMk cId="1831946856" sldId="304"/>
            <ac:spMk id="60" creationId="{2F91A9BD-D57F-4941-931F-40597AB37017}"/>
          </ac:spMkLst>
        </pc:spChg>
        <pc:spChg chg="add del">
          <ac:chgData name="Shivank Giri" userId="S::200535448@student.georgianc.on.ca::0ec2730c-55a0-47d8-9183-8ececc72f174" providerId="AD" clId="Web-{F02DFF94-07FD-4667-2EF6-1764465572F6}" dt="2024-11-24T16:51:52.201" v="465"/>
          <ac:spMkLst>
            <pc:docMk/>
            <pc:sldMk cId="1831946856" sldId="304"/>
            <ac:spMk id="61" creationId="{C54DB264-9467-4730-B9E9-C9A97DD66920}"/>
          </ac:spMkLst>
        </pc:spChg>
        <pc:spChg chg="add del">
          <ac:chgData name="Shivank Giri" userId="S::200535448@student.georgianc.on.ca::0ec2730c-55a0-47d8-9183-8ececc72f174" providerId="AD" clId="Web-{F02DFF94-07FD-4667-2EF6-1764465572F6}" dt="2024-11-24T16:51:52.201" v="465"/>
          <ac:spMkLst>
            <pc:docMk/>
            <pc:sldMk cId="1831946856" sldId="304"/>
            <ac:spMk id="62" creationId="{BB097F88-2120-47B4-B891-5B28F66BBD4A}"/>
          </ac:spMkLst>
        </pc:spChg>
        <pc:spChg chg="add del">
          <ac:chgData name="Shivank Giri" userId="S::200535448@student.georgianc.on.ca::0ec2730c-55a0-47d8-9183-8ececc72f174" providerId="AD" clId="Web-{F02DFF94-07FD-4667-2EF6-1764465572F6}" dt="2024-11-24T16:51:52.201" v="465"/>
          <ac:spMkLst>
            <pc:docMk/>
            <pc:sldMk cId="1831946856" sldId="304"/>
            <ac:spMk id="63" creationId="{BF9338F5-05AB-4DC5-BD1C-1A9F26C38A7A}"/>
          </ac:spMkLst>
        </pc:spChg>
        <pc:spChg chg="add del">
          <ac:chgData name="Shivank Giri" userId="S::200535448@student.georgianc.on.ca::0ec2730c-55a0-47d8-9183-8ececc72f174" providerId="AD" clId="Web-{F02DFF94-07FD-4667-2EF6-1764465572F6}" dt="2024-11-24T16:54:54.094" v="475"/>
          <ac:spMkLst>
            <pc:docMk/>
            <pc:sldMk cId="1831946856" sldId="304"/>
            <ac:spMk id="66" creationId="{BD4C0BBB-0042-4603-A226-6117F3FD5B3C}"/>
          </ac:spMkLst>
        </pc:spChg>
        <pc:spChg chg="add del">
          <ac:chgData name="Shivank Giri" userId="S::200535448@student.georgianc.on.ca::0ec2730c-55a0-47d8-9183-8ececc72f174" providerId="AD" clId="Web-{F02DFF94-07FD-4667-2EF6-1764465572F6}" dt="2024-11-24T16:54:54.094" v="475"/>
          <ac:spMkLst>
            <pc:docMk/>
            <pc:sldMk cId="1831946856" sldId="304"/>
            <ac:spMk id="67" creationId="{EC44F520-2598-460E-9F91-B02F60830CA2}"/>
          </ac:spMkLst>
        </pc:spChg>
        <pc:spChg chg="add del">
          <ac:chgData name="Shivank Giri" userId="S::200535448@student.georgianc.on.ca::0ec2730c-55a0-47d8-9183-8ececc72f174" providerId="AD" clId="Web-{F02DFF94-07FD-4667-2EF6-1764465572F6}" dt="2024-11-24T16:54:54.094" v="475"/>
          <ac:spMkLst>
            <pc:docMk/>
            <pc:sldMk cId="1831946856" sldId="304"/>
            <ac:spMk id="68" creationId="{C4285719-470E-454C-AF62-8323075F1F5B}"/>
          </ac:spMkLst>
        </pc:spChg>
        <pc:spChg chg="add del">
          <ac:chgData name="Shivank Giri" userId="S::200535448@student.georgianc.on.ca::0ec2730c-55a0-47d8-9183-8ececc72f174" providerId="AD" clId="Web-{F02DFF94-07FD-4667-2EF6-1764465572F6}" dt="2024-11-24T16:54:54.094" v="475"/>
          <ac:spMkLst>
            <pc:docMk/>
            <pc:sldMk cId="1831946856" sldId="304"/>
            <ac:spMk id="69" creationId="{4E3AE8C3-8F65-40F4-BABE-E70F3830147B}"/>
          </ac:spMkLst>
        </pc:spChg>
        <pc:spChg chg="add del">
          <ac:chgData name="Shivank Giri" userId="S::200535448@student.georgianc.on.ca::0ec2730c-55a0-47d8-9183-8ececc72f174" providerId="AD" clId="Web-{F02DFF94-07FD-4667-2EF6-1764465572F6}" dt="2024-11-24T16:54:54.094" v="475"/>
          <ac:spMkLst>
            <pc:docMk/>
            <pc:sldMk cId="1831946856" sldId="304"/>
            <ac:spMk id="70" creationId="{E2FC4764-B8D5-4F87-95DB-3125B2D12855}"/>
          </ac:spMkLst>
        </pc:spChg>
        <pc:spChg chg="add del">
          <ac:chgData name="Shivank Giri" userId="S::200535448@student.georgianc.on.ca::0ec2730c-55a0-47d8-9183-8ececc72f174" providerId="AD" clId="Web-{F02DFF94-07FD-4667-2EF6-1764465572F6}" dt="2024-11-24T16:54:54.094" v="475"/>
          <ac:spMkLst>
            <pc:docMk/>
            <pc:sldMk cId="1831946856" sldId="304"/>
            <ac:spMk id="71" creationId="{B4C1654F-94F5-497E-8ECF-F2A7E84D6A63}"/>
          </ac:spMkLst>
        </pc:spChg>
        <pc:spChg chg="add del">
          <ac:chgData name="Shivank Giri" userId="S::200535448@student.georgianc.on.ca::0ec2730c-55a0-47d8-9183-8ececc72f174" providerId="AD" clId="Web-{F02DFF94-07FD-4667-2EF6-1764465572F6}" dt="2024-11-24T16:54:54.094" v="475"/>
          <ac:spMkLst>
            <pc:docMk/>
            <pc:sldMk cId="1831946856" sldId="304"/>
            <ac:spMk id="72" creationId="{38FAA1A1-D861-433F-88FA-1E9D6FD31D11}"/>
          </ac:spMkLst>
        </pc:spChg>
        <pc:spChg chg="add del mod">
          <ac:chgData name="Shivank Giri" userId="S::200535448@student.georgianc.on.ca::0ec2730c-55a0-47d8-9183-8ececc72f174" providerId="AD" clId="Web-{F02DFF94-07FD-4667-2EF6-1764465572F6}" dt="2024-11-24T16:54:54.094" v="475"/>
          <ac:spMkLst>
            <pc:docMk/>
            <pc:sldMk cId="1831946856" sldId="304"/>
            <ac:spMk id="73" creationId="{CD1622E0-6D6E-93D1-24E8-BCD887C19885}"/>
          </ac:spMkLst>
        </pc:spChg>
        <pc:graphicFrameChg chg="add del">
          <ac:chgData name="Shivank Giri" userId="S::200535448@student.georgianc.on.ca::0ec2730c-55a0-47d8-9183-8ececc72f174" providerId="AD" clId="Web-{F02DFF94-07FD-4667-2EF6-1764465572F6}" dt="2024-11-24T16:51:34.076" v="457"/>
          <ac:graphicFrameMkLst>
            <pc:docMk/>
            <pc:sldMk cId="1831946856" sldId="304"/>
            <ac:graphicFrameMk id="8" creationId="{685D990F-6FC6-1A3F-9FEC-880EA0008730}"/>
          </ac:graphicFrameMkLst>
        </pc:graphicFrameChg>
        <pc:graphicFrameChg chg="add">
          <ac:chgData name="Shivank Giri" userId="S::200535448@student.georgianc.on.ca::0ec2730c-55a0-47d8-9183-8ececc72f174" providerId="AD" clId="Web-{F02DFF94-07FD-4667-2EF6-1764465572F6}" dt="2024-11-24T16:55:05.063" v="476"/>
          <ac:graphicFrameMkLst>
            <pc:docMk/>
            <pc:sldMk cId="1831946856" sldId="304"/>
            <ac:graphicFrameMk id="21" creationId="{95B778DD-2AFD-5FDB-4AAE-977E812C42B4}"/>
          </ac:graphicFrameMkLst>
        </pc:graphicFrameChg>
        <pc:graphicFrameChg chg="add del">
          <ac:chgData name="Shivank Giri" userId="S::200535448@student.georgianc.on.ca::0ec2730c-55a0-47d8-9183-8ececc72f174" providerId="AD" clId="Web-{F02DFF94-07FD-4667-2EF6-1764465572F6}" dt="2024-11-24T16:51:38.404" v="459"/>
          <ac:graphicFrameMkLst>
            <pc:docMk/>
            <pc:sldMk cId="1831946856" sldId="304"/>
            <ac:graphicFrameMk id="35" creationId="{7F629F31-B297-5383-E28D-B9FA69D25F28}"/>
          </ac:graphicFrameMkLst>
        </pc:graphicFrameChg>
        <pc:graphicFrameChg chg="add del">
          <ac:chgData name="Shivank Giri" userId="S::200535448@student.georgianc.on.ca::0ec2730c-55a0-47d8-9183-8ececc72f174" providerId="AD" clId="Web-{F02DFF94-07FD-4667-2EF6-1764465572F6}" dt="2024-11-24T16:51:41.404" v="461"/>
          <ac:graphicFrameMkLst>
            <pc:docMk/>
            <pc:sldMk cId="1831946856" sldId="304"/>
            <ac:graphicFrameMk id="45" creationId="{84D3DE5D-202E-2336-1EA1-507823BED902}"/>
          </ac:graphicFrameMkLst>
        </pc:graphicFrameChg>
        <pc:graphicFrameChg chg="add del">
          <ac:chgData name="Shivank Giri" userId="S::200535448@student.georgianc.on.ca::0ec2730c-55a0-47d8-9183-8ececc72f174" providerId="AD" clId="Web-{F02DFF94-07FD-4667-2EF6-1764465572F6}" dt="2024-11-24T16:51:46.201" v="463"/>
          <ac:graphicFrameMkLst>
            <pc:docMk/>
            <pc:sldMk cId="1831946856" sldId="304"/>
            <ac:graphicFrameMk id="55" creationId="{685D990F-6FC6-1A3F-9FEC-880EA0008730}"/>
          </ac:graphicFrameMkLst>
        </pc:graphicFrameChg>
        <pc:graphicFrameChg chg="add del">
          <ac:chgData name="Shivank Giri" userId="S::200535448@student.georgianc.on.ca::0ec2730c-55a0-47d8-9183-8ececc72f174" providerId="AD" clId="Web-{F02DFF94-07FD-4667-2EF6-1764465572F6}" dt="2024-11-24T16:51:52.201" v="465"/>
          <ac:graphicFrameMkLst>
            <pc:docMk/>
            <pc:sldMk cId="1831946856" sldId="304"/>
            <ac:graphicFrameMk id="64" creationId="{7F629F31-B297-5383-E28D-B9FA69D25F28}"/>
          </ac:graphicFrameMkLst>
        </pc:graphicFrameChg>
        <pc:picChg chg="add del">
          <ac:chgData name="Shivank Giri" userId="S::200535448@student.georgianc.on.ca::0ec2730c-55a0-47d8-9183-8ececc72f174" providerId="AD" clId="Web-{F02DFF94-07FD-4667-2EF6-1764465572F6}" dt="2024-11-24T16:54:54.094" v="475"/>
          <ac:picMkLst>
            <pc:docMk/>
            <pc:sldMk cId="1831946856" sldId="304"/>
            <ac:picMk id="74" creationId="{9FDF9E13-0F9C-813B-7D86-EE6FDC49091A}"/>
          </ac:picMkLst>
        </pc:picChg>
      </pc:sldChg>
      <pc:sldChg chg="addSp modSp new mod modClrScheme chgLayout">
        <pc:chgData name="Shivank Giri" userId="S::200535448@student.georgianc.on.ca::0ec2730c-55a0-47d8-9183-8ececc72f174" providerId="AD" clId="Web-{F02DFF94-07FD-4667-2EF6-1764465572F6}" dt="2024-11-24T17:16:41.036" v="801" actId="20577"/>
        <pc:sldMkLst>
          <pc:docMk/>
          <pc:sldMk cId="3894116612" sldId="305"/>
        </pc:sldMkLst>
        <pc:spChg chg="mod ord">
          <ac:chgData name="Shivank Giri" userId="S::200535448@student.georgianc.on.ca::0ec2730c-55a0-47d8-9183-8ececc72f174" providerId="AD" clId="Web-{F02DFF94-07FD-4667-2EF6-1764465572F6}" dt="2024-11-24T17:16:41.036" v="801" actId="20577"/>
          <ac:spMkLst>
            <pc:docMk/>
            <pc:sldMk cId="3894116612" sldId="305"/>
            <ac:spMk id="2" creationId="{9EF30E37-6E6F-C2AF-8123-710E29F77C36}"/>
          </ac:spMkLst>
        </pc:spChg>
        <pc:spChg chg="mod ord">
          <ac:chgData name="Shivank Giri" userId="S::200535448@student.georgianc.on.ca::0ec2730c-55a0-47d8-9183-8ececc72f174" providerId="AD" clId="Web-{F02DFF94-07FD-4667-2EF6-1764465572F6}" dt="2024-11-24T16:59:26.600" v="486"/>
          <ac:spMkLst>
            <pc:docMk/>
            <pc:sldMk cId="3894116612" sldId="305"/>
            <ac:spMk id="3" creationId="{0D227689-DEAC-76EE-6CA9-66F3E2A62CA3}"/>
          </ac:spMkLst>
        </pc:spChg>
        <pc:spChg chg="mod ord">
          <ac:chgData name="Shivank Giri" userId="S::200535448@student.georgianc.on.ca::0ec2730c-55a0-47d8-9183-8ececc72f174" providerId="AD" clId="Web-{F02DFF94-07FD-4667-2EF6-1764465572F6}" dt="2024-11-24T17:16:17.895" v="792" actId="20577"/>
          <ac:spMkLst>
            <pc:docMk/>
            <pc:sldMk cId="3894116612" sldId="305"/>
            <ac:spMk id="4" creationId="{0FF3D2B2-539A-C151-6100-D2FBA6ABB722}"/>
          </ac:spMkLst>
        </pc:spChg>
        <pc:spChg chg="mod ord">
          <ac:chgData name="Shivank Giri" userId="S::200535448@student.georgianc.on.ca::0ec2730c-55a0-47d8-9183-8ececc72f174" providerId="AD" clId="Web-{F02DFF94-07FD-4667-2EF6-1764465572F6}" dt="2024-11-24T16:59:26.600" v="486"/>
          <ac:spMkLst>
            <pc:docMk/>
            <pc:sldMk cId="3894116612" sldId="305"/>
            <ac:spMk id="5" creationId="{5BAA3273-4690-7280-A44D-7AB24F122305}"/>
          </ac:spMkLst>
        </pc:spChg>
        <pc:spChg chg="mod ord">
          <ac:chgData name="Shivank Giri" userId="S::200535448@student.georgianc.on.ca::0ec2730c-55a0-47d8-9183-8ececc72f174" providerId="AD" clId="Web-{F02DFF94-07FD-4667-2EF6-1764465572F6}" dt="2024-11-24T16:59:26.600" v="486"/>
          <ac:spMkLst>
            <pc:docMk/>
            <pc:sldMk cId="3894116612" sldId="305"/>
            <ac:spMk id="6" creationId="{5E533BE6-FD9A-E5E2-428B-88B6ECEADD98}"/>
          </ac:spMkLst>
        </pc:spChg>
        <pc:spChg chg="add mod ord">
          <ac:chgData name="Shivank Giri" userId="S::200535448@student.georgianc.on.ca::0ec2730c-55a0-47d8-9183-8ececc72f174" providerId="AD" clId="Web-{F02DFF94-07FD-4667-2EF6-1764465572F6}" dt="2024-11-24T17:14:44.519" v="772" actId="1076"/>
          <ac:spMkLst>
            <pc:docMk/>
            <pc:sldMk cId="3894116612" sldId="305"/>
            <ac:spMk id="7" creationId="{D78CAA1F-FEC7-EA5A-2DCA-524C26F2E01B}"/>
          </ac:spMkLst>
        </pc:spChg>
        <pc:spChg chg="add mod ord">
          <ac:chgData name="Shivank Giri" userId="S::200535448@student.georgianc.on.ca::0ec2730c-55a0-47d8-9183-8ececc72f174" providerId="AD" clId="Web-{F02DFF94-07FD-4667-2EF6-1764465572F6}" dt="2024-11-24T17:07:45.780" v="600" actId="20577"/>
          <ac:spMkLst>
            <pc:docMk/>
            <pc:sldMk cId="3894116612" sldId="305"/>
            <ac:spMk id="8" creationId="{63E40315-AA81-A931-EC97-EDF7B6BA9830}"/>
          </ac:spMkLst>
        </pc:spChg>
        <pc:spChg chg="add mod ord">
          <ac:chgData name="Shivank Giri" userId="S::200535448@student.georgianc.on.ca::0ec2730c-55a0-47d8-9183-8ececc72f174" providerId="AD" clId="Web-{F02DFF94-07FD-4667-2EF6-1764465572F6}" dt="2024-11-24T17:16:03.192" v="789" actId="20577"/>
          <ac:spMkLst>
            <pc:docMk/>
            <pc:sldMk cId="3894116612" sldId="305"/>
            <ac:spMk id="9" creationId="{120E8ECB-9E6D-5A89-090D-609E451CF32F}"/>
          </ac:spMkLst>
        </pc:spChg>
        <pc:spChg chg="add mod ord">
          <ac:chgData name="Shivank Giri" userId="S::200535448@student.georgianc.on.ca::0ec2730c-55a0-47d8-9183-8ececc72f174" providerId="AD" clId="Web-{F02DFF94-07FD-4667-2EF6-1764465572F6}" dt="2024-11-24T17:14:54.238" v="773" actId="1076"/>
          <ac:spMkLst>
            <pc:docMk/>
            <pc:sldMk cId="3894116612" sldId="305"/>
            <ac:spMk id="10" creationId="{AE04BE29-D3A0-9C26-250B-B2C7238D77E5}"/>
          </ac:spMkLst>
        </pc:spChg>
        <pc:spChg chg="add mod ord">
          <ac:chgData name="Shivank Giri" userId="S::200535448@student.georgianc.on.ca::0ec2730c-55a0-47d8-9183-8ececc72f174" providerId="AD" clId="Web-{F02DFF94-07FD-4667-2EF6-1764465572F6}" dt="2024-11-24T17:15:33.410" v="778" actId="20577"/>
          <ac:spMkLst>
            <pc:docMk/>
            <pc:sldMk cId="3894116612" sldId="305"/>
            <ac:spMk id="11" creationId="{98841C11-E244-0C05-0E34-AC5A57C54BE6}"/>
          </ac:spMkLst>
        </pc:spChg>
      </pc:sldChg>
      <pc:sldChg chg="addSp delSp modSp new mod setBg modClrScheme chgLayout">
        <pc:chgData name="Shivank Giri" userId="S::200535448@student.georgianc.on.ca::0ec2730c-55a0-47d8-9183-8ececc72f174" providerId="AD" clId="Web-{F02DFF94-07FD-4667-2EF6-1764465572F6}" dt="2024-11-24T17:33:11.590" v="876"/>
        <pc:sldMkLst>
          <pc:docMk/>
          <pc:sldMk cId="3493344390" sldId="306"/>
        </pc:sldMkLst>
        <pc:spChg chg="mod ord">
          <ac:chgData name="Shivank Giri" userId="S::200535448@student.georgianc.on.ca::0ec2730c-55a0-47d8-9183-8ececc72f174" providerId="AD" clId="Web-{F02DFF94-07FD-4667-2EF6-1764465572F6}" dt="2024-11-24T17:33:11.590" v="876"/>
          <ac:spMkLst>
            <pc:docMk/>
            <pc:sldMk cId="3493344390" sldId="306"/>
            <ac:spMk id="2" creationId="{F5093101-C8BF-C81C-997C-156B56B61BBA}"/>
          </ac:spMkLst>
        </pc:spChg>
        <pc:spChg chg="mod ord">
          <ac:chgData name="Shivank Giri" userId="S::200535448@student.georgianc.on.ca::0ec2730c-55a0-47d8-9183-8ececc72f174" providerId="AD" clId="Web-{F02DFF94-07FD-4667-2EF6-1764465572F6}" dt="2024-11-24T17:33:11.590" v="876"/>
          <ac:spMkLst>
            <pc:docMk/>
            <pc:sldMk cId="3493344390" sldId="306"/>
            <ac:spMk id="3" creationId="{0B2479E6-DDA5-127A-CA47-63AA7224CA23}"/>
          </ac:spMkLst>
        </pc:spChg>
        <pc:spChg chg="del">
          <ac:chgData name="Shivank Giri" userId="S::200535448@student.georgianc.on.ca::0ec2730c-55a0-47d8-9183-8ececc72f174" providerId="AD" clId="Web-{F02DFF94-07FD-4667-2EF6-1764465572F6}" dt="2024-11-24T17:19:26.570" v="803"/>
          <ac:spMkLst>
            <pc:docMk/>
            <pc:sldMk cId="3493344390" sldId="306"/>
            <ac:spMk id="4" creationId="{BCA4FA1B-1C71-F4CC-98CA-2DF18527C7BE}"/>
          </ac:spMkLst>
        </pc:spChg>
        <pc:spChg chg="del mod ord">
          <ac:chgData name="Shivank Giri" userId="S::200535448@student.georgianc.on.ca::0ec2730c-55a0-47d8-9183-8ececc72f174" providerId="AD" clId="Web-{F02DFF94-07FD-4667-2EF6-1764465572F6}" dt="2024-11-24T17:26:01.237" v="868"/>
          <ac:spMkLst>
            <pc:docMk/>
            <pc:sldMk cId="3493344390" sldId="306"/>
            <ac:spMk id="5" creationId="{EDD7F4D1-7093-C900-1671-EFB71F8C9FB7}"/>
          </ac:spMkLst>
        </pc:spChg>
        <pc:spChg chg="del">
          <ac:chgData name="Shivank Giri" userId="S::200535448@student.georgianc.on.ca::0ec2730c-55a0-47d8-9183-8ececc72f174" providerId="AD" clId="Web-{F02DFF94-07FD-4667-2EF6-1764465572F6}" dt="2024-11-24T17:19:26.570" v="803"/>
          <ac:spMkLst>
            <pc:docMk/>
            <pc:sldMk cId="3493344390" sldId="306"/>
            <ac:spMk id="6" creationId="{C57D9B4B-37F4-D2CF-A06B-EAB440D65C9D}"/>
          </ac:spMkLst>
        </pc:spChg>
        <pc:spChg chg="del">
          <ac:chgData name="Shivank Giri" userId="S::200535448@student.georgianc.on.ca::0ec2730c-55a0-47d8-9183-8ececc72f174" providerId="AD" clId="Web-{F02DFF94-07FD-4667-2EF6-1764465572F6}" dt="2024-11-24T17:19:26.570" v="803"/>
          <ac:spMkLst>
            <pc:docMk/>
            <pc:sldMk cId="3493344390" sldId="306"/>
            <ac:spMk id="7" creationId="{830A6BAC-8009-B264-479A-F5715719C2DB}"/>
          </ac:spMkLst>
        </pc:spChg>
        <pc:spChg chg="del">
          <ac:chgData name="Shivank Giri" userId="S::200535448@student.georgianc.on.ca::0ec2730c-55a0-47d8-9183-8ececc72f174" providerId="AD" clId="Web-{F02DFF94-07FD-4667-2EF6-1764465572F6}" dt="2024-11-24T17:19:26.570" v="803"/>
          <ac:spMkLst>
            <pc:docMk/>
            <pc:sldMk cId="3493344390" sldId="306"/>
            <ac:spMk id="8" creationId="{FD3888DF-2D34-B3B7-DA67-31A93FB64D71}"/>
          </ac:spMkLst>
        </pc:spChg>
        <pc:spChg chg="del">
          <ac:chgData name="Shivank Giri" userId="S::200535448@student.georgianc.on.ca::0ec2730c-55a0-47d8-9183-8ececc72f174" providerId="AD" clId="Web-{F02DFF94-07FD-4667-2EF6-1764465572F6}" dt="2024-11-24T17:19:26.570" v="803"/>
          <ac:spMkLst>
            <pc:docMk/>
            <pc:sldMk cId="3493344390" sldId="306"/>
            <ac:spMk id="9" creationId="{0C6DE594-03E7-4488-7AD8-6D080EEE8BB9}"/>
          </ac:spMkLst>
        </pc:spChg>
        <pc:spChg chg="mod ord">
          <ac:chgData name="Shivank Giri" userId="S::200535448@student.georgianc.on.ca::0ec2730c-55a0-47d8-9183-8ececc72f174" providerId="AD" clId="Web-{F02DFF94-07FD-4667-2EF6-1764465572F6}" dt="2024-11-24T17:33:11.590" v="876"/>
          <ac:spMkLst>
            <pc:docMk/>
            <pc:sldMk cId="3493344390" sldId="306"/>
            <ac:spMk id="10" creationId="{09B82C8E-D0A5-D08E-85C6-E191E23F6612}"/>
          </ac:spMkLst>
        </pc:spChg>
        <pc:spChg chg="mod ord">
          <ac:chgData name="Shivank Giri" userId="S::200535448@student.georgianc.on.ca::0ec2730c-55a0-47d8-9183-8ececc72f174" providerId="AD" clId="Web-{F02DFF94-07FD-4667-2EF6-1764465572F6}" dt="2024-11-24T17:33:11.590" v="876"/>
          <ac:spMkLst>
            <pc:docMk/>
            <pc:sldMk cId="3493344390" sldId="306"/>
            <ac:spMk id="11" creationId="{9B3AECBC-1F8E-D03E-C9DF-D9FDEB751C6B}"/>
          </ac:spMkLst>
        </pc:spChg>
        <pc:spChg chg="add del">
          <ac:chgData name="Shivank Giri" userId="S::200535448@student.georgianc.on.ca::0ec2730c-55a0-47d8-9183-8ececc72f174" providerId="AD" clId="Web-{F02DFF94-07FD-4667-2EF6-1764465572F6}" dt="2024-11-24T17:32:42.824" v="873"/>
          <ac:spMkLst>
            <pc:docMk/>
            <pc:sldMk cId="3493344390" sldId="306"/>
            <ac:spMk id="16" creationId="{BD4C0BBB-0042-4603-A226-6117F3FD5B3C}"/>
          </ac:spMkLst>
        </pc:spChg>
        <pc:spChg chg="add del">
          <ac:chgData name="Shivank Giri" userId="S::200535448@student.georgianc.on.ca::0ec2730c-55a0-47d8-9183-8ececc72f174" providerId="AD" clId="Web-{F02DFF94-07FD-4667-2EF6-1764465572F6}" dt="2024-11-24T17:32:42.824" v="873"/>
          <ac:spMkLst>
            <pc:docMk/>
            <pc:sldMk cId="3493344390" sldId="306"/>
            <ac:spMk id="18" creationId="{EC44F520-2598-460E-9F91-B02F60830CA2}"/>
          </ac:spMkLst>
        </pc:spChg>
        <pc:spChg chg="add del">
          <ac:chgData name="Shivank Giri" userId="S::200535448@student.georgianc.on.ca::0ec2730c-55a0-47d8-9183-8ececc72f174" providerId="AD" clId="Web-{F02DFF94-07FD-4667-2EF6-1764465572F6}" dt="2024-11-24T17:32:42.824" v="873"/>
          <ac:spMkLst>
            <pc:docMk/>
            <pc:sldMk cId="3493344390" sldId="306"/>
            <ac:spMk id="20" creationId="{45C5CC17-FF17-43CF-B073-D9051465D5CC}"/>
          </ac:spMkLst>
        </pc:spChg>
        <pc:spChg chg="add del">
          <ac:chgData name="Shivank Giri" userId="S::200535448@student.georgianc.on.ca::0ec2730c-55a0-47d8-9183-8ececc72f174" providerId="AD" clId="Web-{F02DFF94-07FD-4667-2EF6-1764465572F6}" dt="2024-11-24T17:32:42.824" v="873"/>
          <ac:spMkLst>
            <pc:docMk/>
            <pc:sldMk cId="3493344390" sldId="306"/>
            <ac:spMk id="22" creationId="{1EBE2DDC-0D14-44E6-A1AB-2EEC09507435}"/>
          </ac:spMkLst>
        </pc:spChg>
        <pc:spChg chg="add del">
          <ac:chgData name="Shivank Giri" userId="S::200535448@student.georgianc.on.ca::0ec2730c-55a0-47d8-9183-8ececc72f174" providerId="AD" clId="Web-{F02DFF94-07FD-4667-2EF6-1764465572F6}" dt="2024-11-24T17:32:42.824" v="873"/>
          <ac:spMkLst>
            <pc:docMk/>
            <pc:sldMk cId="3493344390" sldId="306"/>
            <ac:spMk id="24" creationId="{A8543D98-0AA2-43B4-B508-DC1DB7F3DC9A}"/>
          </ac:spMkLst>
        </pc:spChg>
        <pc:spChg chg="add del">
          <ac:chgData name="Shivank Giri" userId="S::200535448@student.georgianc.on.ca::0ec2730c-55a0-47d8-9183-8ececc72f174" providerId="AD" clId="Web-{F02DFF94-07FD-4667-2EF6-1764465572F6}" dt="2024-11-24T17:32:42.824" v="873"/>
          <ac:spMkLst>
            <pc:docMk/>
            <pc:sldMk cId="3493344390" sldId="306"/>
            <ac:spMk id="26" creationId="{89723C1D-9A1A-465B-8164-483BF5426613}"/>
          </ac:spMkLst>
        </pc:spChg>
        <pc:spChg chg="add del">
          <ac:chgData name="Shivank Giri" userId="S::200535448@student.georgianc.on.ca::0ec2730c-55a0-47d8-9183-8ececc72f174" providerId="AD" clId="Web-{F02DFF94-07FD-4667-2EF6-1764465572F6}" dt="2024-11-24T17:32:42.824" v="873"/>
          <ac:spMkLst>
            <pc:docMk/>
            <pc:sldMk cId="3493344390" sldId="306"/>
            <ac:spMk id="28" creationId="{A6680484-5F73-4078-85C2-415205B1A4C0}"/>
          </ac:spMkLst>
        </pc:spChg>
        <pc:spChg chg="add del">
          <ac:chgData name="Shivank Giri" userId="S::200535448@student.georgianc.on.ca::0ec2730c-55a0-47d8-9183-8ececc72f174" providerId="AD" clId="Web-{F02DFF94-07FD-4667-2EF6-1764465572F6}" dt="2024-11-24T17:33:11.590" v="876"/>
          <ac:spMkLst>
            <pc:docMk/>
            <pc:sldMk cId="3493344390" sldId="306"/>
            <ac:spMk id="35" creationId="{BD4C0BBB-0042-4603-A226-6117F3FD5B3C}"/>
          </ac:spMkLst>
        </pc:spChg>
        <pc:spChg chg="add del">
          <ac:chgData name="Shivank Giri" userId="S::200535448@student.georgianc.on.ca::0ec2730c-55a0-47d8-9183-8ececc72f174" providerId="AD" clId="Web-{F02DFF94-07FD-4667-2EF6-1764465572F6}" dt="2024-11-24T17:33:11.590" v="876"/>
          <ac:spMkLst>
            <pc:docMk/>
            <pc:sldMk cId="3493344390" sldId="306"/>
            <ac:spMk id="37" creationId="{EC44F520-2598-460E-9F91-B02F60830CA2}"/>
          </ac:spMkLst>
        </pc:spChg>
        <pc:spChg chg="add del">
          <ac:chgData name="Shivank Giri" userId="S::200535448@student.georgianc.on.ca::0ec2730c-55a0-47d8-9183-8ececc72f174" providerId="AD" clId="Web-{F02DFF94-07FD-4667-2EF6-1764465572F6}" dt="2024-11-24T17:33:11.590" v="876"/>
          <ac:spMkLst>
            <pc:docMk/>
            <pc:sldMk cId="3493344390" sldId="306"/>
            <ac:spMk id="39" creationId="{4643CFF5-3073-44B6-9A56-4CAF096FFF17}"/>
          </ac:spMkLst>
        </pc:spChg>
        <pc:spChg chg="add del">
          <ac:chgData name="Shivank Giri" userId="S::200535448@student.georgianc.on.ca::0ec2730c-55a0-47d8-9183-8ececc72f174" providerId="AD" clId="Web-{F02DFF94-07FD-4667-2EF6-1764465572F6}" dt="2024-11-24T17:33:11.590" v="876"/>
          <ac:spMkLst>
            <pc:docMk/>
            <pc:sldMk cId="3493344390" sldId="306"/>
            <ac:spMk id="41" creationId="{955DEFE8-24AF-47F7-B020-D4D76ABA1830}"/>
          </ac:spMkLst>
        </pc:spChg>
        <pc:spChg chg="add del">
          <ac:chgData name="Shivank Giri" userId="S::200535448@student.georgianc.on.ca::0ec2730c-55a0-47d8-9183-8ececc72f174" providerId="AD" clId="Web-{F02DFF94-07FD-4667-2EF6-1764465572F6}" dt="2024-11-24T17:33:11.590" v="876"/>
          <ac:spMkLst>
            <pc:docMk/>
            <pc:sldMk cId="3493344390" sldId="306"/>
            <ac:spMk id="43" creationId="{6EAE3873-25FC-4346-B1D5-82E5F9D953ED}"/>
          </ac:spMkLst>
        </pc:spChg>
        <pc:spChg chg="add">
          <ac:chgData name="Shivank Giri" userId="S::200535448@student.georgianc.on.ca::0ec2730c-55a0-47d8-9183-8ececc72f174" providerId="AD" clId="Web-{F02DFF94-07FD-4667-2EF6-1764465572F6}" dt="2024-11-24T17:33:11.590" v="876"/>
          <ac:spMkLst>
            <pc:docMk/>
            <pc:sldMk cId="3493344390" sldId="306"/>
            <ac:spMk id="48" creationId="{BD4C0BBB-0042-4603-A226-6117F3FD5B3C}"/>
          </ac:spMkLst>
        </pc:spChg>
        <pc:spChg chg="add">
          <ac:chgData name="Shivank Giri" userId="S::200535448@student.georgianc.on.ca::0ec2730c-55a0-47d8-9183-8ececc72f174" providerId="AD" clId="Web-{F02DFF94-07FD-4667-2EF6-1764465572F6}" dt="2024-11-24T17:33:11.590" v="876"/>
          <ac:spMkLst>
            <pc:docMk/>
            <pc:sldMk cId="3493344390" sldId="306"/>
            <ac:spMk id="50" creationId="{EC44F520-2598-460E-9F91-B02F60830CA2}"/>
          </ac:spMkLst>
        </pc:spChg>
        <pc:spChg chg="add">
          <ac:chgData name="Shivank Giri" userId="S::200535448@student.georgianc.on.ca::0ec2730c-55a0-47d8-9183-8ececc72f174" providerId="AD" clId="Web-{F02DFF94-07FD-4667-2EF6-1764465572F6}" dt="2024-11-24T17:33:11.590" v="876"/>
          <ac:spMkLst>
            <pc:docMk/>
            <pc:sldMk cId="3493344390" sldId="306"/>
            <ac:spMk id="52" creationId="{E383CC5D-71E8-4CB2-8E4A-F1E4FF6DC9D6}"/>
          </ac:spMkLst>
        </pc:spChg>
        <pc:spChg chg="add">
          <ac:chgData name="Shivank Giri" userId="S::200535448@student.georgianc.on.ca::0ec2730c-55a0-47d8-9183-8ececc72f174" providerId="AD" clId="Web-{F02DFF94-07FD-4667-2EF6-1764465572F6}" dt="2024-11-24T17:33:11.590" v="876"/>
          <ac:spMkLst>
            <pc:docMk/>
            <pc:sldMk cId="3493344390" sldId="306"/>
            <ac:spMk id="54" creationId="{E2DA5AC1-43C5-4243-9028-07DBB80D0C95}"/>
          </ac:spMkLst>
        </pc:spChg>
        <pc:spChg chg="add">
          <ac:chgData name="Shivank Giri" userId="S::200535448@student.georgianc.on.ca::0ec2730c-55a0-47d8-9183-8ececc72f174" providerId="AD" clId="Web-{F02DFF94-07FD-4667-2EF6-1764465572F6}" dt="2024-11-24T17:33:11.590" v="876"/>
          <ac:spMkLst>
            <pc:docMk/>
            <pc:sldMk cId="3493344390" sldId="306"/>
            <ac:spMk id="56" creationId="{8A4EDA1C-27A1-4C83-ACE4-6675EC9245B1}"/>
          </ac:spMkLst>
        </pc:spChg>
        <pc:spChg chg="add">
          <ac:chgData name="Shivank Giri" userId="S::200535448@student.georgianc.on.ca::0ec2730c-55a0-47d8-9183-8ececc72f174" providerId="AD" clId="Web-{F02DFF94-07FD-4667-2EF6-1764465572F6}" dt="2024-11-24T17:33:11.590" v="876"/>
          <ac:spMkLst>
            <pc:docMk/>
            <pc:sldMk cId="3493344390" sldId="306"/>
            <ac:spMk id="58" creationId="{1C2185E4-B584-4B9D-9440-DEA0FB9D94DF}"/>
          </ac:spMkLst>
        </pc:spChg>
        <pc:spChg chg="add">
          <ac:chgData name="Shivank Giri" userId="S::200535448@student.georgianc.on.ca::0ec2730c-55a0-47d8-9183-8ececc72f174" providerId="AD" clId="Web-{F02DFF94-07FD-4667-2EF6-1764465572F6}" dt="2024-11-24T17:33:11.590" v="876"/>
          <ac:spMkLst>
            <pc:docMk/>
            <pc:sldMk cId="3493344390" sldId="306"/>
            <ac:spMk id="60" creationId="{FF33EC8A-EE0A-4395-97E2-DAD467CF734C}"/>
          </ac:spMkLst>
        </pc:spChg>
        <pc:spChg chg="add">
          <ac:chgData name="Shivank Giri" userId="S::200535448@student.georgianc.on.ca::0ec2730c-55a0-47d8-9183-8ececc72f174" providerId="AD" clId="Web-{F02DFF94-07FD-4667-2EF6-1764465572F6}" dt="2024-11-24T17:33:11.590" v="876"/>
          <ac:spMkLst>
            <pc:docMk/>
            <pc:sldMk cId="3493344390" sldId="306"/>
            <ac:spMk id="62" creationId="{FF85DA95-16A4-404E-9BFF-27F8E4FC78AA}"/>
          </ac:spMkLst>
        </pc:spChg>
        <pc:graphicFrameChg chg="add mod ord modGraphic">
          <ac:chgData name="Shivank Giri" userId="S::200535448@student.georgianc.on.ca::0ec2730c-55a0-47d8-9183-8ececc72f174" providerId="AD" clId="Web-{F02DFF94-07FD-4667-2EF6-1764465572F6}" dt="2024-11-24T17:33:11.590" v="876"/>
          <ac:graphicFrameMkLst>
            <pc:docMk/>
            <pc:sldMk cId="3493344390" sldId="306"/>
            <ac:graphicFrameMk id="30" creationId="{C8494712-C08D-4582-0A5D-104B9118A6A2}"/>
          </ac:graphicFrameMkLst>
        </pc:graphicFrameChg>
      </pc:sldChg>
      <pc:sldChg chg="addSp delSp modSp new mod setBg">
        <pc:chgData name="Shivank Giri" userId="S::200535448@student.georgianc.on.ca::0ec2730c-55a0-47d8-9183-8ececc72f174" providerId="AD" clId="Web-{F02DFF94-07FD-4667-2EF6-1764465572F6}" dt="2024-11-24T17:39:06.321" v="962"/>
        <pc:sldMkLst>
          <pc:docMk/>
          <pc:sldMk cId="1512286247" sldId="307"/>
        </pc:sldMkLst>
        <pc:spChg chg="mod ord">
          <ac:chgData name="Shivank Giri" userId="S::200535448@student.georgianc.on.ca::0ec2730c-55a0-47d8-9183-8ececc72f174" providerId="AD" clId="Web-{F02DFF94-07FD-4667-2EF6-1764465572F6}" dt="2024-11-24T17:36:23.532" v="952"/>
          <ac:spMkLst>
            <pc:docMk/>
            <pc:sldMk cId="1512286247" sldId="307"/>
            <ac:spMk id="2" creationId="{B5AD91A5-7CFB-5FC0-A73A-8911E0128C84}"/>
          </ac:spMkLst>
        </pc:spChg>
        <pc:spChg chg="mod">
          <ac:chgData name="Shivank Giri" userId="S::200535448@student.georgianc.on.ca::0ec2730c-55a0-47d8-9183-8ececc72f174" providerId="AD" clId="Web-{F02DFF94-07FD-4667-2EF6-1764465572F6}" dt="2024-11-24T17:36:23.532" v="952"/>
          <ac:spMkLst>
            <pc:docMk/>
            <pc:sldMk cId="1512286247" sldId="307"/>
            <ac:spMk id="3" creationId="{853E7644-F0DB-A07E-018F-A8335A572FA7}"/>
          </ac:spMkLst>
        </pc:spChg>
        <pc:spChg chg="del mod">
          <ac:chgData name="Shivank Giri" userId="S::200535448@student.georgianc.on.ca::0ec2730c-55a0-47d8-9183-8ececc72f174" providerId="AD" clId="Web-{F02DFF94-07FD-4667-2EF6-1764465572F6}" dt="2024-11-24T17:38:08.836" v="957"/>
          <ac:spMkLst>
            <pc:docMk/>
            <pc:sldMk cId="1512286247" sldId="307"/>
            <ac:spMk id="4" creationId="{477064EB-9253-0DC8-EED6-3784B4CD08F0}"/>
          </ac:spMkLst>
        </pc:spChg>
        <pc:spChg chg="mod">
          <ac:chgData name="Shivank Giri" userId="S::200535448@student.georgianc.on.ca::0ec2730c-55a0-47d8-9183-8ececc72f174" providerId="AD" clId="Web-{F02DFF94-07FD-4667-2EF6-1764465572F6}" dt="2024-11-24T17:36:23.532" v="952"/>
          <ac:spMkLst>
            <pc:docMk/>
            <pc:sldMk cId="1512286247" sldId="307"/>
            <ac:spMk id="5" creationId="{8D8CAF4D-0AF9-B02C-7B7B-506422E470BB}"/>
          </ac:spMkLst>
        </pc:spChg>
        <pc:spChg chg="mod">
          <ac:chgData name="Shivank Giri" userId="S::200535448@student.georgianc.on.ca::0ec2730c-55a0-47d8-9183-8ececc72f174" providerId="AD" clId="Web-{F02DFF94-07FD-4667-2EF6-1764465572F6}" dt="2024-11-24T17:36:23.532" v="952"/>
          <ac:spMkLst>
            <pc:docMk/>
            <pc:sldMk cId="1512286247" sldId="307"/>
            <ac:spMk id="6" creationId="{A64B93F2-8A25-8801-FD49-B9AE4DE85B16}"/>
          </ac:spMkLst>
        </pc:spChg>
        <pc:spChg chg="add mod">
          <ac:chgData name="Shivank Giri" userId="S::200535448@student.georgianc.on.ca::0ec2730c-55a0-47d8-9183-8ececc72f174" providerId="AD" clId="Web-{F02DFF94-07FD-4667-2EF6-1764465572F6}" dt="2024-11-24T17:38:02.664" v="956"/>
          <ac:spMkLst>
            <pc:docMk/>
            <pc:sldMk cId="1512286247" sldId="307"/>
            <ac:spMk id="7" creationId="{EBC638E8-5E93-AB89-D5E0-2755126864BA}"/>
          </ac:spMkLst>
        </pc:spChg>
        <pc:spChg chg="add">
          <ac:chgData name="Shivank Giri" userId="S::200535448@student.georgianc.on.ca::0ec2730c-55a0-47d8-9183-8ececc72f174" providerId="AD" clId="Web-{F02DFF94-07FD-4667-2EF6-1764465572F6}" dt="2024-11-24T17:36:23.532" v="952"/>
          <ac:spMkLst>
            <pc:docMk/>
            <pc:sldMk cId="1512286247" sldId="307"/>
            <ac:spMk id="12" creationId="{BD4C0BBB-0042-4603-A226-6117F3FD5B3C}"/>
          </ac:spMkLst>
        </pc:spChg>
        <pc:spChg chg="add del">
          <ac:chgData name="Shivank Giri" userId="S::200535448@student.georgianc.on.ca::0ec2730c-55a0-47d8-9183-8ececc72f174" providerId="AD" clId="Web-{F02DFF94-07FD-4667-2EF6-1764465572F6}" dt="2024-11-24T17:36:23.501" v="951"/>
          <ac:spMkLst>
            <pc:docMk/>
            <pc:sldMk cId="1512286247" sldId="307"/>
            <ac:spMk id="13" creationId="{BD4C0BBB-0042-4603-A226-6117F3FD5B3C}"/>
          </ac:spMkLst>
        </pc:spChg>
        <pc:spChg chg="add">
          <ac:chgData name="Shivank Giri" userId="S::200535448@student.georgianc.on.ca::0ec2730c-55a0-47d8-9183-8ececc72f174" providerId="AD" clId="Web-{F02DFF94-07FD-4667-2EF6-1764465572F6}" dt="2024-11-24T17:36:23.532" v="952"/>
          <ac:spMkLst>
            <pc:docMk/>
            <pc:sldMk cId="1512286247" sldId="307"/>
            <ac:spMk id="14" creationId="{EC44F520-2598-460E-9F91-B02F60830CA2}"/>
          </ac:spMkLst>
        </pc:spChg>
        <pc:spChg chg="add del">
          <ac:chgData name="Shivank Giri" userId="S::200535448@student.georgianc.on.ca::0ec2730c-55a0-47d8-9183-8ececc72f174" providerId="AD" clId="Web-{F02DFF94-07FD-4667-2EF6-1764465572F6}" dt="2024-11-24T17:36:23.501" v="951"/>
          <ac:spMkLst>
            <pc:docMk/>
            <pc:sldMk cId="1512286247" sldId="307"/>
            <ac:spMk id="15" creationId="{EC44F520-2598-460E-9F91-B02F60830CA2}"/>
          </ac:spMkLst>
        </pc:spChg>
        <pc:spChg chg="add">
          <ac:chgData name="Shivank Giri" userId="S::200535448@student.georgianc.on.ca::0ec2730c-55a0-47d8-9183-8ececc72f174" providerId="AD" clId="Web-{F02DFF94-07FD-4667-2EF6-1764465572F6}" dt="2024-11-24T17:36:23.532" v="952"/>
          <ac:spMkLst>
            <pc:docMk/>
            <pc:sldMk cId="1512286247" sldId="307"/>
            <ac:spMk id="16" creationId="{1B15ED52-F352-441B-82BF-E0EA34836D08}"/>
          </ac:spMkLst>
        </pc:spChg>
        <pc:spChg chg="add del">
          <ac:chgData name="Shivank Giri" userId="S::200535448@student.georgianc.on.ca::0ec2730c-55a0-47d8-9183-8ececc72f174" providerId="AD" clId="Web-{F02DFF94-07FD-4667-2EF6-1764465572F6}" dt="2024-11-24T17:36:23.501" v="951"/>
          <ac:spMkLst>
            <pc:docMk/>
            <pc:sldMk cId="1512286247" sldId="307"/>
            <ac:spMk id="17" creationId="{A21FCE60-ECDB-49B1-A5CA-E834A33FEE46}"/>
          </ac:spMkLst>
        </pc:spChg>
        <pc:spChg chg="add">
          <ac:chgData name="Shivank Giri" userId="S::200535448@student.georgianc.on.ca::0ec2730c-55a0-47d8-9183-8ececc72f174" providerId="AD" clId="Web-{F02DFF94-07FD-4667-2EF6-1764465572F6}" dt="2024-11-24T17:36:23.532" v="952"/>
          <ac:spMkLst>
            <pc:docMk/>
            <pc:sldMk cId="1512286247" sldId="307"/>
            <ac:spMk id="18" creationId="{61707E60-CEC9-4661-AA82-69242EB4BDC3}"/>
          </ac:spMkLst>
        </pc:spChg>
        <pc:spChg chg="add del">
          <ac:chgData name="Shivank Giri" userId="S::200535448@student.georgianc.on.ca::0ec2730c-55a0-47d8-9183-8ececc72f174" providerId="AD" clId="Web-{F02DFF94-07FD-4667-2EF6-1764465572F6}" dt="2024-11-24T17:36:23.501" v="951"/>
          <ac:spMkLst>
            <pc:docMk/>
            <pc:sldMk cId="1512286247" sldId="307"/>
            <ac:spMk id="19" creationId="{4E3AE8C3-8F65-40F4-BABE-E70F3830147B}"/>
          </ac:spMkLst>
        </pc:spChg>
        <pc:spChg chg="add">
          <ac:chgData name="Shivank Giri" userId="S::200535448@student.georgianc.on.ca::0ec2730c-55a0-47d8-9183-8ececc72f174" providerId="AD" clId="Web-{F02DFF94-07FD-4667-2EF6-1764465572F6}" dt="2024-11-24T17:36:23.532" v="952"/>
          <ac:spMkLst>
            <pc:docMk/>
            <pc:sldMk cId="1512286247" sldId="307"/>
            <ac:spMk id="20" creationId="{8F035CD8-AE30-4146-96F2-036B0CE5E4F3}"/>
          </ac:spMkLst>
        </pc:spChg>
        <pc:spChg chg="add del">
          <ac:chgData name="Shivank Giri" userId="S::200535448@student.georgianc.on.ca::0ec2730c-55a0-47d8-9183-8ececc72f174" providerId="AD" clId="Web-{F02DFF94-07FD-4667-2EF6-1764465572F6}" dt="2024-11-24T17:36:23.501" v="951"/>
          <ac:spMkLst>
            <pc:docMk/>
            <pc:sldMk cId="1512286247" sldId="307"/>
            <ac:spMk id="21" creationId="{E2FC4764-B8D5-4F87-95DB-3125B2D12855}"/>
          </ac:spMkLst>
        </pc:spChg>
        <pc:spChg chg="add del">
          <ac:chgData name="Shivank Giri" userId="S::200535448@student.georgianc.on.ca::0ec2730c-55a0-47d8-9183-8ececc72f174" providerId="AD" clId="Web-{F02DFF94-07FD-4667-2EF6-1764465572F6}" dt="2024-11-24T17:36:23.501" v="951"/>
          <ac:spMkLst>
            <pc:docMk/>
            <pc:sldMk cId="1512286247" sldId="307"/>
            <ac:spMk id="23" creationId="{B4C1654F-94F5-497E-8ECF-F2A7E84D6A63}"/>
          </ac:spMkLst>
        </pc:spChg>
        <pc:spChg chg="add del">
          <ac:chgData name="Shivank Giri" userId="S::200535448@student.georgianc.on.ca::0ec2730c-55a0-47d8-9183-8ececc72f174" providerId="AD" clId="Web-{F02DFF94-07FD-4667-2EF6-1764465572F6}" dt="2024-11-24T17:36:23.501" v="951"/>
          <ac:spMkLst>
            <pc:docMk/>
            <pc:sldMk cId="1512286247" sldId="307"/>
            <ac:spMk id="25" creationId="{38FAA1A1-D861-433F-88FA-1E9D6FD31D11}"/>
          </ac:spMkLst>
        </pc:spChg>
        <pc:graphicFrameChg chg="add modGraphic">
          <ac:chgData name="Shivank Giri" userId="S::200535448@student.georgianc.on.ca::0ec2730c-55a0-47d8-9183-8ececc72f174" providerId="AD" clId="Web-{F02DFF94-07FD-4667-2EF6-1764465572F6}" dt="2024-11-24T17:39:06.321" v="962"/>
          <ac:graphicFrameMkLst>
            <pc:docMk/>
            <pc:sldMk cId="1512286247" sldId="307"/>
            <ac:graphicFrameMk id="22" creationId="{0B258EB1-0C73-DEEB-8D62-696330C679EB}"/>
          </ac:graphicFrameMkLst>
        </pc:graphicFrameChg>
        <pc:picChg chg="add mod">
          <ac:chgData name="Shivank Giri" userId="S::200535448@student.georgianc.on.ca::0ec2730c-55a0-47d8-9183-8ececc72f174" providerId="AD" clId="Web-{F02DFF94-07FD-4667-2EF6-1764465572F6}" dt="2024-11-24T17:38:56.243" v="959" actId="14100"/>
          <ac:picMkLst>
            <pc:docMk/>
            <pc:sldMk cId="1512286247" sldId="307"/>
            <ac:picMk id="8" creationId="{2B361369-3595-769C-395D-3D9B59295809}"/>
          </ac:picMkLst>
        </pc:picChg>
        <pc:picChg chg="add del">
          <ac:chgData name="Shivank Giri" userId="S::200535448@student.georgianc.on.ca::0ec2730c-55a0-47d8-9183-8ececc72f174" providerId="AD" clId="Web-{F02DFF94-07FD-4667-2EF6-1764465572F6}" dt="2024-11-24T17:36:23.501" v="951"/>
          <ac:picMkLst>
            <pc:docMk/>
            <pc:sldMk cId="1512286247" sldId="307"/>
            <ac:picMk id="10" creationId="{5381012E-AC01-ABD1-2DC2-199B0D2A6132}"/>
          </ac:picMkLst>
        </pc:picChg>
      </pc:sldChg>
      <pc:sldChg chg="addSp modSp new mod setBg">
        <pc:chgData name="Shivank Giri" userId="S::200535448@student.georgianc.on.ca::0ec2730c-55a0-47d8-9183-8ececc72f174" providerId="AD" clId="Web-{F02DFF94-07FD-4667-2EF6-1764465572F6}" dt="2024-11-24T17:48:09.800" v="1047" actId="1076"/>
        <pc:sldMkLst>
          <pc:docMk/>
          <pc:sldMk cId="3913385097" sldId="308"/>
        </pc:sldMkLst>
        <pc:spChg chg="mod">
          <ac:chgData name="Shivank Giri" userId="S::200535448@student.georgianc.on.ca::0ec2730c-55a0-47d8-9183-8ececc72f174" providerId="AD" clId="Web-{F02DFF94-07FD-4667-2EF6-1764465572F6}" dt="2024-11-24T17:45:25.939" v="1008"/>
          <ac:spMkLst>
            <pc:docMk/>
            <pc:sldMk cId="3913385097" sldId="308"/>
            <ac:spMk id="2" creationId="{73E12026-3B86-DD96-E138-5D197B8BF37B}"/>
          </ac:spMkLst>
        </pc:spChg>
        <pc:spChg chg="mod">
          <ac:chgData name="Shivank Giri" userId="S::200535448@student.georgianc.on.ca::0ec2730c-55a0-47d8-9183-8ececc72f174" providerId="AD" clId="Web-{F02DFF94-07FD-4667-2EF6-1764465572F6}" dt="2024-11-24T17:45:25.939" v="1008"/>
          <ac:spMkLst>
            <pc:docMk/>
            <pc:sldMk cId="3913385097" sldId="308"/>
            <ac:spMk id="3" creationId="{15BB3FC8-6BE4-E431-70FB-0865C0EFD892}"/>
          </ac:spMkLst>
        </pc:spChg>
        <pc:spChg chg="mod">
          <ac:chgData name="Shivank Giri" userId="S::200535448@student.georgianc.on.ca::0ec2730c-55a0-47d8-9183-8ececc72f174" providerId="AD" clId="Web-{F02DFF94-07FD-4667-2EF6-1764465572F6}" dt="2024-11-24T17:48:09.800" v="1047" actId="1076"/>
          <ac:spMkLst>
            <pc:docMk/>
            <pc:sldMk cId="3913385097" sldId="308"/>
            <ac:spMk id="4" creationId="{D1E4DB8A-C542-DCE4-3334-605A46C80826}"/>
          </ac:spMkLst>
        </pc:spChg>
        <pc:spChg chg="mod">
          <ac:chgData name="Shivank Giri" userId="S::200535448@student.georgianc.on.ca::0ec2730c-55a0-47d8-9183-8ececc72f174" providerId="AD" clId="Web-{F02DFF94-07FD-4667-2EF6-1764465572F6}" dt="2024-11-24T17:45:25.939" v="1008"/>
          <ac:spMkLst>
            <pc:docMk/>
            <pc:sldMk cId="3913385097" sldId="308"/>
            <ac:spMk id="5" creationId="{685A08DB-E4E6-59B7-3CFF-3201A84A0B57}"/>
          </ac:spMkLst>
        </pc:spChg>
        <pc:spChg chg="mod">
          <ac:chgData name="Shivank Giri" userId="S::200535448@student.georgianc.on.ca::0ec2730c-55a0-47d8-9183-8ececc72f174" providerId="AD" clId="Web-{F02DFF94-07FD-4667-2EF6-1764465572F6}" dt="2024-11-24T17:45:25.939" v="1008"/>
          <ac:spMkLst>
            <pc:docMk/>
            <pc:sldMk cId="3913385097" sldId="308"/>
            <ac:spMk id="6" creationId="{888AD900-F8DE-9DB4-0D26-41F908D86EDF}"/>
          </ac:spMkLst>
        </pc:spChg>
        <pc:spChg chg="add">
          <ac:chgData name="Shivank Giri" userId="S::200535448@student.georgianc.on.ca::0ec2730c-55a0-47d8-9183-8ececc72f174" providerId="AD" clId="Web-{F02DFF94-07FD-4667-2EF6-1764465572F6}" dt="2024-11-24T17:45:25.939" v="1008"/>
          <ac:spMkLst>
            <pc:docMk/>
            <pc:sldMk cId="3913385097" sldId="308"/>
            <ac:spMk id="12" creationId="{BD4C0BBB-0042-4603-A226-6117F3FD5B3C}"/>
          </ac:spMkLst>
        </pc:spChg>
        <pc:spChg chg="add">
          <ac:chgData name="Shivank Giri" userId="S::200535448@student.georgianc.on.ca::0ec2730c-55a0-47d8-9183-8ececc72f174" providerId="AD" clId="Web-{F02DFF94-07FD-4667-2EF6-1764465572F6}" dt="2024-11-24T17:45:25.939" v="1008"/>
          <ac:spMkLst>
            <pc:docMk/>
            <pc:sldMk cId="3913385097" sldId="308"/>
            <ac:spMk id="14" creationId="{EC44F520-2598-460E-9F91-B02F60830CA2}"/>
          </ac:spMkLst>
        </pc:spChg>
        <pc:spChg chg="add">
          <ac:chgData name="Shivank Giri" userId="S::200535448@student.georgianc.on.ca::0ec2730c-55a0-47d8-9183-8ececc72f174" providerId="AD" clId="Web-{F02DFF94-07FD-4667-2EF6-1764465572F6}" dt="2024-11-24T17:45:25.939" v="1008"/>
          <ac:spMkLst>
            <pc:docMk/>
            <pc:sldMk cId="3913385097" sldId="308"/>
            <ac:spMk id="16" creationId="{1B15ED52-F352-441B-82BF-E0EA34836D08}"/>
          </ac:spMkLst>
        </pc:spChg>
        <pc:spChg chg="add">
          <ac:chgData name="Shivank Giri" userId="S::200535448@student.georgianc.on.ca::0ec2730c-55a0-47d8-9183-8ececc72f174" providerId="AD" clId="Web-{F02DFF94-07FD-4667-2EF6-1764465572F6}" dt="2024-11-24T17:45:25.939" v="1008"/>
          <ac:spMkLst>
            <pc:docMk/>
            <pc:sldMk cId="3913385097" sldId="308"/>
            <ac:spMk id="18" creationId="{61707E60-CEC9-4661-AA82-69242EB4BDC3}"/>
          </ac:spMkLst>
        </pc:spChg>
        <pc:spChg chg="add">
          <ac:chgData name="Shivank Giri" userId="S::200535448@student.georgianc.on.ca::0ec2730c-55a0-47d8-9183-8ececc72f174" providerId="AD" clId="Web-{F02DFF94-07FD-4667-2EF6-1764465572F6}" dt="2024-11-24T17:45:25.939" v="1008"/>
          <ac:spMkLst>
            <pc:docMk/>
            <pc:sldMk cId="3913385097" sldId="308"/>
            <ac:spMk id="20" creationId="{8F035CD8-AE30-4146-96F2-036B0CE5E4F3}"/>
          </ac:spMkLst>
        </pc:spChg>
        <pc:picChg chg="add">
          <ac:chgData name="Shivank Giri" userId="S::200535448@student.georgianc.on.ca::0ec2730c-55a0-47d8-9183-8ececc72f174" providerId="AD" clId="Web-{F02DFF94-07FD-4667-2EF6-1764465572F6}" dt="2024-11-24T17:45:25.939" v="1008"/>
          <ac:picMkLst>
            <pc:docMk/>
            <pc:sldMk cId="3913385097" sldId="308"/>
            <ac:picMk id="8" creationId="{4D5AB86F-073F-1978-3359-567837E84750}"/>
          </ac:picMkLst>
        </pc:picChg>
      </pc:sldChg>
    </pc:docChg>
  </pc:docChgLst>
  <pc:docChgLst>
    <pc:chgData name="Shivank Giri" userId="S::200535448@student.georgianc.on.ca::0ec2730c-55a0-47d8-9183-8ececc72f174" providerId="AD" clId="Web-{E04AAC24-C2F3-6ED2-9975-56871F122922}"/>
    <pc:docChg chg="modSld">
      <pc:chgData name="Shivank Giri" userId="S::200535448@student.georgianc.on.ca::0ec2730c-55a0-47d8-9183-8ececc72f174" providerId="AD" clId="Web-{E04AAC24-C2F3-6ED2-9975-56871F122922}" dt="2024-11-22T19:58:00.511" v="23" actId="14100"/>
      <pc:docMkLst>
        <pc:docMk/>
      </pc:docMkLst>
      <pc:sldChg chg="addSp delSp modSp">
        <pc:chgData name="Shivank Giri" userId="S::200535448@student.georgianc.on.ca::0ec2730c-55a0-47d8-9183-8ececc72f174" providerId="AD" clId="Web-{E04AAC24-C2F3-6ED2-9975-56871F122922}" dt="2024-11-22T19:58:00.511" v="23" actId="14100"/>
        <pc:sldMkLst>
          <pc:docMk/>
          <pc:sldMk cId="2790870031" sldId="273"/>
        </pc:sldMkLst>
        <pc:spChg chg="mod">
          <ac:chgData name="Shivank Giri" userId="S::200535448@student.georgianc.on.ca::0ec2730c-55a0-47d8-9183-8ececc72f174" providerId="AD" clId="Web-{E04AAC24-C2F3-6ED2-9975-56871F122922}" dt="2024-11-22T19:56:56.257" v="19" actId="1076"/>
          <ac:spMkLst>
            <pc:docMk/>
            <pc:sldMk cId="2790870031" sldId="273"/>
            <ac:spMk id="52" creationId="{F6EAF102-9D8C-42FA-8631-0A97B8FEAED2}"/>
          </ac:spMkLst>
        </pc:spChg>
        <pc:picChg chg="mod">
          <ac:chgData name="Shivank Giri" userId="S::200535448@student.georgianc.on.ca::0ec2730c-55a0-47d8-9183-8ececc72f174" providerId="AD" clId="Web-{E04AAC24-C2F3-6ED2-9975-56871F122922}" dt="2024-11-22T19:58:00.511" v="23" actId="14100"/>
          <ac:picMkLst>
            <pc:docMk/>
            <pc:sldMk cId="2790870031" sldId="273"/>
            <ac:picMk id="57" creationId="{5E87E414-B261-4885-B6EF-3C0761238F5F}"/>
          </ac:picMkLst>
        </pc:pic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47.svg"/><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image" Target="../media/image41.svg"/><Relationship Id="rId1" Type="http://schemas.openxmlformats.org/officeDocument/2006/relationships/image" Target="../media/image40.png"/><Relationship Id="rId6" Type="http://schemas.openxmlformats.org/officeDocument/2006/relationships/image" Target="../media/image45.svg"/><Relationship Id="rId5" Type="http://schemas.openxmlformats.org/officeDocument/2006/relationships/image" Target="../media/image44.png"/><Relationship Id="rId4" Type="http://schemas.openxmlformats.org/officeDocument/2006/relationships/image" Target="../media/image43.svg"/></Relationships>
</file>

<file path=ppt/diagrams/_rels/data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svg"/><Relationship Id="rId1" Type="http://schemas.openxmlformats.org/officeDocument/2006/relationships/image" Target="../media/image48.png"/><Relationship Id="rId6" Type="http://schemas.openxmlformats.org/officeDocument/2006/relationships/image" Target="../media/image53.svg"/><Relationship Id="rId5" Type="http://schemas.openxmlformats.org/officeDocument/2006/relationships/image" Target="../media/image52.png"/><Relationship Id="rId4" Type="http://schemas.openxmlformats.org/officeDocument/2006/relationships/image" Target="../media/image51.svg"/></Relationships>
</file>

<file path=ppt/diagrams/_rels/drawing2.xml.rels><?xml version="1.0" encoding="UTF-8" standalone="yes"?>
<Relationships xmlns="http://schemas.openxmlformats.org/package/2006/relationships"><Relationship Id="rId8" Type="http://schemas.openxmlformats.org/officeDocument/2006/relationships/image" Target="../media/image47.svg"/><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image" Target="../media/image41.svg"/><Relationship Id="rId1" Type="http://schemas.openxmlformats.org/officeDocument/2006/relationships/image" Target="../media/image40.png"/><Relationship Id="rId6" Type="http://schemas.openxmlformats.org/officeDocument/2006/relationships/image" Target="../media/image45.svg"/><Relationship Id="rId5" Type="http://schemas.openxmlformats.org/officeDocument/2006/relationships/image" Target="../media/image44.png"/><Relationship Id="rId4" Type="http://schemas.openxmlformats.org/officeDocument/2006/relationships/image" Target="../media/image43.svg"/></Relationships>
</file>

<file path=ppt/diagrams/_rels/drawing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svg"/><Relationship Id="rId1" Type="http://schemas.openxmlformats.org/officeDocument/2006/relationships/image" Target="../media/image48.png"/><Relationship Id="rId6" Type="http://schemas.openxmlformats.org/officeDocument/2006/relationships/image" Target="../media/image53.svg"/><Relationship Id="rId5" Type="http://schemas.openxmlformats.org/officeDocument/2006/relationships/image" Target="../media/image52.png"/><Relationship Id="rId4" Type="http://schemas.openxmlformats.org/officeDocument/2006/relationships/image" Target="../media/image51.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D799AA-9D2B-416F-A4D6-19A141D4DB4D}"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80954675-ABE4-4D35-8B16-69406784D9A2}">
      <dgm:prSet/>
      <dgm:spPr/>
      <dgm:t>
        <a:bodyPr/>
        <a:lstStyle/>
        <a:p>
          <a:r>
            <a:rPr lang="en-US"/>
            <a:t>Scope</a:t>
          </a:r>
        </a:p>
      </dgm:t>
    </dgm:pt>
    <dgm:pt modelId="{1ECC71A3-CE10-4A5C-B232-DD1CCB94DD22}" type="parTrans" cxnId="{48E14F6D-8FD0-45C8-9D36-0E95965A978F}">
      <dgm:prSet/>
      <dgm:spPr/>
      <dgm:t>
        <a:bodyPr/>
        <a:lstStyle/>
        <a:p>
          <a:endParaRPr lang="en-US"/>
        </a:p>
      </dgm:t>
    </dgm:pt>
    <dgm:pt modelId="{1B0CEF97-9E42-4541-8A92-BA2B515D660B}" type="sibTrans" cxnId="{48E14F6D-8FD0-45C8-9D36-0E95965A978F}">
      <dgm:prSet/>
      <dgm:spPr/>
      <dgm:t>
        <a:bodyPr/>
        <a:lstStyle/>
        <a:p>
          <a:endParaRPr lang="en-US"/>
        </a:p>
      </dgm:t>
    </dgm:pt>
    <dgm:pt modelId="{7E90FE8D-4F71-4779-819F-B7FA99509046}">
      <dgm:prSet/>
      <dgm:spPr/>
      <dgm:t>
        <a:bodyPr/>
        <a:lstStyle/>
        <a:p>
          <a:r>
            <a:rPr lang="en-US"/>
            <a:t>Overview</a:t>
          </a:r>
        </a:p>
      </dgm:t>
    </dgm:pt>
    <dgm:pt modelId="{349A623C-C340-4032-A27B-71914DA62F22}" type="parTrans" cxnId="{916C8917-817A-459A-AB71-89760F7AC186}">
      <dgm:prSet/>
      <dgm:spPr/>
      <dgm:t>
        <a:bodyPr/>
        <a:lstStyle/>
        <a:p>
          <a:endParaRPr lang="en-US"/>
        </a:p>
      </dgm:t>
    </dgm:pt>
    <dgm:pt modelId="{2C330D26-4F96-4B0E-9202-497363C0DB78}" type="sibTrans" cxnId="{916C8917-817A-459A-AB71-89760F7AC186}">
      <dgm:prSet/>
      <dgm:spPr/>
      <dgm:t>
        <a:bodyPr/>
        <a:lstStyle/>
        <a:p>
          <a:endParaRPr lang="en-US"/>
        </a:p>
      </dgm:t>
    </dgm:pt>
    <dgm:pt modelId="{87E926E8-0C9E-4DC8-B85A-878C386C2634}">
      <dgm:prSet/>
      <dgm:spPr/>
      <dgm:t>
        <a:bodyPr/>
        <a:lstStyle/>
        <a:p>
          <a:r>
            <a:rPr lang="en-US"/>
            <a:t>Objective</a:t>
          </a:r>
        </a:p>
      </dgm:t>
    </dgm:pt>
    <dgm:pt modelId="{DF959113-F8F5-4B94-891D-A5D77F92B45D}" type="parTrans" cxnId="{F8B48A7B-E0E5-44A3-BEDB-534AB0CB3080}">
      <dgm:prSet/>
      <dgm:spPr/>
      <dgm:t>
        <a:bodyPr/>
        <a:lstStyle/>
        <a:p>
          <a:endParaRPr lang="en-US"/>
        </a:p>
      </dgm:t>
    </dgm:pt>
    <dgm:pt modelId="{83C43DB7-4551-49D5-8881-444CE5396C75}" type="sibTrans" cxnId="{F8B48A7B-E0E5-44A3-BEDB-534AB0CB3080}">
      <dgm:prSet/>
      <dgm:spPr/>
      <dgm:t>
        <a:bodyPr/>
        <a:lstStyle/>
        <a:p>
          <a:endParaRPr lang="en-US"/>
        </a:p>
      </dgm:t>
    </dgm:pt>
    <dgm:pt modelId="{500CA7A2-3E2F-414C-A9D9-DA1FD3F605C2}">
      <dgm:prSet/>
      <dgm:spPr/>
      <dgm:t>
        <a:bodyPr/>
        <a:lstStyle/>
        <a:p>
          <a:r>
            <a:rPr lang="en-US"/>
            <a:t>Team Information</a:t>
          </a:r>
        </a:p>
      </dgm:t>
    </dgm:pt>
    <dgm:pt modelId="{57253B07-BC31-4A62-B09A-E6D1C4FD0572}" type="parTrans" cxnId="{73F99807-C18F-4468-874A-1280221488E5}">
      <dgm:prSet/>
      <dgm:spPr/>
      <dgm:t>
        <a:bodyPr/>
        <a:lstStyle/>
        <a:p>
          <a:endParaRPr lang="en-US"/>
        </a:p>
      </dgm:t>
    </dgm:pt>
    <dgm:pt modelId="{E1A1B828-261B-448B-9C2F-A3E6BD4D10CD}" type="sibTrans" cxnId="{73F99807-C18F-4468-874A-1280221488E5}">
      <dgm:prSet/>
      <dgm:spPr/>
      <dgm:t>
        <a:bodyPr/>
        <a:lstStyle/>
        <a:p>
          <a:endParaRPr lang="en-US"/>
        </a:p>
      </dgm:t>
    </dgm:pt>
    <dgm:pt modelId="{B42F5BF1-F6AA-4DEE-BFEF-A6D8BD889F13}">
      <dgm:prSet/>
      <dgm:spPr/>
      <dgm:t>
        <a:bodyPr/>
        <a:lstStyle/>
        <a:p>
          <a:r>
            <a:rPr lang="en-US"/>
            <a:t>Consluting engagement schedule objective</a:t>
          </a:r>
        </a:p>
      </dgm:t>
    </dgm:pt>
    <dgm:pt modelId="{0575E2F6-A36D-47C5-AE4B-AB80DC512316}" type="parTrans" cxnId="{72581BB9-B671-4A32-8815-B916D0DB38F5}">
      <dgm:prSet/>
      <dgm:spPr/>
      <dgm:t>
        <a:bodyPr/>
        <a:lstStyle/>
        <a:p>
          <a:endParaRPr lang="en-US"/>
        </a:p>
      </dgm:t>
    </dgm:pt>
    <dgm:pt modelId="{EAF36560-F38A-4C58-951E-A07C8672FAE7}" type="sibTrans" cxnId="{72581BB9-B671-4A32-8815-B916D0DB38F5}">
      <dgm:prSet/>
      <dgm:spPr/>
      <dgm:t>
        <a:bodyPr/>
        <a:lstStyle/>
        <a:p>
          <a:endParaRPr lang="en-US"/>
        </a:p>
      </dgm:t>
    </dgm:pt>
    <dgm:pt modelId="{CE05D98A-3EBE-400D-9CE4-9607B23153D2}">
      <dgm:prSet/>
      <dgm:spPr/>
      <dgm:t>
        <a:bodyPr/>
        <a:lstStyle/>
        <a:p>
          <a:r>
            <a:rPr lang="en-US"/>
            <a:t>Budget Overview</a:t>
          </a:r>
        </a:p>
      </dgm:t>
    </dgm:pt>
    <dgm:pt modelId="{573EF752-E8BB-4CC3-B571-C07F77D05918}" type="parTrans" cxnId="{7C15D9EE-F87D-42CE-B0DB-60B48996E4D9}">
      <dgm:prSet/>
      <dgm:spPr/>
      <dgm:t>
        <a:bodyPr/>
        <a:lstStyle/>
        <a:p>
          <a:endParaRPr lang="en-US"/>
        </a:p>
      </dgm:t>
    </dgm:pt>
    <dgm:pt modelId="{004CDFBB-E79B-424E-A80F-15BD45996DE0}" type="sibTrans" cxnId="{7C15D9EE-F87D-42CE-B0DB-60B48996E4D9}">
      <dgm:prSet/>
      <dgm:spPr/>
      <dgm:t>
        <a:bodyPr/>
        <a:lstStyle/>
        <a:p>
          <a:endParaRPr lang="en-US"/>
        </a:p>
      </dgm:t>
    </dgm:pt>
    <dgm:pt modelId="{3766C251-45AD-4B2F-B44D-F302288C438B}">
      <dgm:prSet/>
      <dgm:spPr/>
      <dgm:t>
        <a:bodyPr/>
        <a:lstStyle/>
        <a:p>
          <a:r>
            <a:rPr lang="en-US"/>
            <a:t>Cost Overview</a:t>
          </a:r>
        </a:p>
      </dgm:t>
    </dgm:pt>
    <dgm:pt modelId="{5AFD6994-4662-4475-A926-BEFF348865B3}" type="parTrans" cxnId="{0F6E7F89-73C2-424A-8366-F91D4A401B7D}">
      <dgm:prSet/>
      <dgm:spPr/>
      <dgm:t>
        <a:bodyPr/>
        <a:lstStyle/>
        <a:p>
          <a:endParaRPr lang="en-US"/>
        </a:p>
      </dgm:t>
    </dgm:pt>
    <dgm:pt modelId="{B810D439-C150-4ACF-B229-529298659CFD}" type="sibTrans" cxnId="{0F6E7F89-73C2-424A-8366-F91D4A401B7D}">
      <dgm:prSet/>
      <dgm:spPr/>
      <dgm:t>
        <a:bodyPr/>
        <a:lstStyle/>
        <a:p>
          <a:endParaRPr lang="en-US"/>
        </a:p>
      </dgm:t>
    </dgm:pt>
    <dgm:pt modelId="{00872765-52E0-47DF-9C47-9913AA9714F1}">
      <dgm:prSet/>
      <dgm:spPr/>
      <dgm:t>
        <a:bodyPr/>
        <a:lstStyle/>
        <a:p>
          <a:r>
            <a:rPr lang="en-US"/>
            <a:t>Duration Breakdowan</a:t>
          </a:r>
        </a:p>
      </dgm:t>
    </dgm:pt>
    <dgm:pt modelId="{6C1ABDF3-B3C8-48EA-82DC-D4D9CA114BD8}" type="parTrans" cxnId="{E019EE2E-C3E7-4491-9F1D-1B4D9321FC2D}">
      <dgm:prSet/>
      <dgm:spPr/>
      <dgm:t>
        <a:bodyPr/>
        <a:lstStyle/>
        <a:p>
          <a:endParaRPr lang="en-US"/>
        </a:p>
      </dgm:t>
    </dgm:pt>
    <dgm:pt modelId="{B4BE29A4-1500-4EC8-AB73-F3FAF46103F1}" type="sibTrans" cxnId="{E019EE2E-C3E7-4491-9F1D-1B4D9321FC2D}">
      <dgm:prSet/>
      <dgm:spPr/>
      <dgm:t>
        <a:bodyPr/>
        <a:lstStyle/>
        <a:p>
          <a:endParaRPr lang="en-US"/>
        </a:p>
      </dgm:t>
    </dgm:pt>
    <dgm:pt modelId="{FAE6C144-E41E-472A-BC27-3219703090DD}">
      <dgm:prSet/>
      <dgm:spPr/>
      <dgm:t>
        <a:bodyPr/>
        <a:lstStyle/>
        <a:p>
          <a:r>
            <a:rPr lang="en-US"/>
            <a:t>Resource Allocation</a:t>
          </a:r>
        </a:p>
      </dgm:t>
    </dgm:pt>
    <dgm:pt modelId="{EE32F604-EDE1-4331-BF68-A9663F600A12}" type="parTrans" cxnId="{0E70BC6F-3B4C-4B5F-8037-33FF6F343002}">
      <dgm:prSet/>
      <dgm:spPr/>
      <dgm:t>
        <a:bodyPr/>
        <a:lstStyle/>
        <a:p>
          <a:endParaRPr lang="en-US"/>
        </a:p>
      </dgm:t>
    </dgm:pt>
    <dgm:pt modelId="{43ACE41E-A954-440C-BD94-AD15922AC019}" type="sibTrans" cxnId="{0E70BC6F-3B4C-4B5F-8037-33FF6F343002}">
      <dgm:prSet/>
      <dgm:spPr/>
      <dgm:t>
        <a:bodyPr/>
        <a:lstStyle/>
        <a:p>
          <a:endParaRPr lang="en-US"/>
        </a:p>
      </dgm:t>
    </dgm:pt>
    <dgm:pt modelId="{AB87E121-3479-410F-BA1D-6968483F4BB6}">
      <dgm:prSet/>
      <dgm:spPr/>
      <dgm:t>
        <a:bodyPr/>
        <a:lstStyle/>
        <a:p>
          <a:r>
            <a:rPr lang="en-US"/>
            <a:t>Project Proposed Slution Requirements</a:t>
          </a:r>
        </a:p>
      </dgm:t>
    </dgm:pt>
    <dgm:pt modelId="{EE6E9DA7-0661-485C-BAA8-77C24793ABBF}" type="parTrans" cxnId="{0BE66B14-2C68-4963-9DBC-343F99956D4F}">
      <dgm:prSet/>
      <dgm:spPr/>
      <dgm:t>
        <a:bodyPr/>
        <a:lstStyle/>
        <a:p>
          <a:endParaRPr lang="en-US"/>
        </a:p>
      </dgm:t>
    </dgm:pt>
    <dgm:pt modelId="{F08265AC-BF58-402C-BA6A-CCE9B60AE06D}" type="sibTrans" cxnId="{0BE66B14-2C68-4963-9DBC-343F99956D4F}">
      <dgm:prSet/>
      <dgm:spPr/>
      <dgm:t>
        <a:bodyPr/>
        <a:lstStyle/>
        <a:p>
          <a:endParaRPr lang="en-US"/>
        </a:p>
      </dgm:t>
    </dgm:pt>
    <dgm:pt modelId="{44F27A07-038F-4846-BF73-F0D51BD29FA4}">
      <dgm:prSet/>
      <dgm:spPr/>
      <dgm:t>
        <a:bodyPr/>
        <a:lstStyle/>
        <a:p>
          <a:r>
            <a:rPr lang="en-US"/>
            <a:t>Cost Overview</a:t>
          </a:r>
        </a:p>
      </dgm:t>
    </dgm:pt>
    <dgm:pt modelId="{CEDDBAC7-583C-487D-812E-D69EC6841466}" type="parTrans" cxnId="{4872D914-4E89-4C0E-A93E-22A2FF7E50FA}">
      <dgm:prSet/>
      <dgm:spPr/>
      <dgm:t>
        <a:bodyPr/>
        <a:lstStyle/>
        <a:p>
          <a:endParaRPr lang="en-US"/>
        </a:p>
      </dgm:t>
    </dgm:pt>
    <dgm:pt modelId="{49E10E87-BB64-40CE-A7ED-A69FA7D3C8E8}" type="sibTrans" cxnId="{4872D914-4E89-4C0E-A93E-22A2FF7E50FA}">
      <dgm:prSet/>
      <dgm:spPr/>
      <dgm:t>
        <a:bodyPr/>
        <a:lstStyle/>
        <a:p>
          <a:endParaRPr lang="en-US"/>
        </a:p>
      </dgm:t>
    </dgm:pt>
    <dgm:pt modelId="{8D4F9CD1-E03C-42AF-AE79-014AA1C38A02}">
      <dgm:prSet/>
      <dgm:spPr/>
      <dgm:t>
        <a:bodyPr/>
        <a:lstStyle/>
        <a:p>
          <a:r>
            <a:rPr lang="en-US"/>
            <a:t>Resource Allocation</a:t>
          </a:r>
        </a:p>
      </dgm:t>
    </dgm:pt>
    <dgm:pt modelId="{11FBCFA1-77B9-4CA3-861C-93A534CB7C63}" type="parTrans" cxnId="{7AFAD76E-1A62-4B36-ADAD-93E6921CA605}">
      <dgm:prSet/>
      <dgm:spPr/>
      <dgm:t>
        <a:bodyPr/>
        <a:lstStyle/>
        <a:p>
          <a:endParaRPr lang="en-US"/>
        </a:p>
      </dgm:t>
    </dgm:pt>
    <dgm:pt modelId="{0B00AF4A-BB63-4B63-9524-152F4F61A1D6}" type="sibTrans" cxnId="{7AFAD76E-1A62-4B36-ADAD-93E6921CA605}">
      <dgm:prSet/>
      <dgm:spPr/>
      <dgm:t>
        <a:bodyPr/>
        <a:lstStyle/>
        <a:p>
          <a:endParaRPr lang="en-US"/>
        </a:p>
      </dgm:t>
    </dgm:pt>
    <dgm:pt modelId="{E25D7359-C3F9-4B24-81A5-5137BB1BAF32}">
      <dgm:prSet/>
      <dgm:spPr/>
      <dgm:t>
        <a:bodyPr/>
        <a:lstStyle/>
        <a:p>
          <a:r>
            <a:rPr lang="en-US"/>
            <a:t>Useful Insights</a:t>
          </a:r>
        </a:p>
      </dgm:t>
    </dgm:pt>
    <dgm:pt modelId="{73AFFDC2-290F-49B4-B64B-7C1DB6AEED31}" type="parTrans" cxnId="{CD1EF479-CEB2-4CC8-B821-2230665A7569}">
      <dgm:prSet/>
      <dgm:spPr/>
      <dgm:t>
        <a:bodyPr/>
        <a:lstStyle/>
        <a:p>
          <a:endParaRPr lang="en-US"/>
        </a:p>
      </dgm:t>
    </dgm:pt>
    <dgm:pt modelId="{9A48C10D-80ED-484E-8D2D-21508BEE5946}" type="sibTrans" cxnId="{CD1EF479-CEB2-4CC8-B821-2230665A7569}">
      <dgm:prSet/>
      <dgm:spPr/>
      <dgm:t>
        <a:bodyPr/>
        <a:lstStyle/>
        <a:p>
          <a:endParaRPr lang="en-US"/>
        </a:p>
      </dgm:t>
    </dgm:pt>
    <dgm:pt modelId="{E5CA5AB2-88E0-4EC5-B330-8466EDE6358F}">
      <dgm:prSet/>
      <dgm:spPr/>
      <dgm:t>
        <a:bodyPr/>
        <a:lstStyle/>
        <a:p>
          <a:r>
            <a:rPr lang="en-US"/>
            <a:t>Project Overview</a:t>
          </a:r>
        </a:p>
      </dgm:t>
    </dgm:pt>
    <dgm:pt modelId="{56363AEF-7EF6-4B5D-A350-02E0F90B40A6}" type="parTrans" cxnId="{3727FD88-FDC7-4A59-BC7F-5A9F46AF8BC5}">
      <dgm:prSet/>
      <dgm:spPr/>
      <dgm:t>
        <a:bodyPr/>
        <a:lstStyle/>
        <a:p>
          <a:endParaRPr lang="en-US"/>
        </a:p>
      </dgm:t>
    </dgm:pt>
    <dgm:pt modelId="{8F17A76C-1356-4C6D-9A32-7C8BB1D923F4}" type="sibTrans" cxnId="{3727FD88-FDC7-4A59-BC7F-5A9F46AF8BC5}">
      <dgm:prSet/>
      <dgm:spPr/>
      <dgm:t>
        <a:bodyPr/>
        <a:lstStyle/>
        <a:p>
          <a:endParaRPr lang="en-US"/>
        </a:p>
      </dgm:t>
    </dgm:pt>
    <dgm:pt modelId="{203D652D-17B4-4CB9-BF82-F806422C55A5}">
      <dgm:prSet/>
      <dgm:spPr/>
      <dgm:t>
        <a:bodyPr/>
        <a:lstStyle/>
        <a:p>
          <a:r>
            <a:rPr lang="en-US"/>
            <a:t>Task Cost Overview</a:t>
          </a:r>
        </a:p>
      </dgm:t>
    </dgm:pt>
    <dgm:pt modelId="{B8CD1D98-B05A-4F1B-A163-736D8CB28BE6}" type="parTrans" cxnId="{CE8D12A7-ABB9-4F9A-8173-5289043ACBF1}">
      <dgm:prSet/>
      <dgm:spPr/>
      <dgm:t>
        <a:bodyPr/>
        <a:lstStyle/>
        <a:p>
          <a:endParaRPr lang="en-US"/>
        </a:p>
      </dgm:t>
    </dgm:pt>
    <dgm:pt modelId="{F2B2CFCA-4C40-4C5C-96A4-527A59FADA55}" type="sibTrans" cxnId="{CE8D12A7-ABB9-4F9A-8173-5289043ACBF1}">
      <dgm:prSet/>
      <dgm:spPr/>
      <dgm:t>
        <a:bodyPr/>
        <a:lstStyle/>
        <a:p>
          <a:endParaRPr lang="en-US"/>
        </a:p>
      </dgm:t>
    </dgm:pt>
    <dgm:pt modelId="{898E2ECC-4B0D-403C-8A46-3F90D64F8038}">
      <dgm:prSet/>
      <dgm:spPr/>
      <dgm:t>
        <a:bodyPr/>
        <a:lstStyle/>
        <a:p>
          <a:r>
            <a:rPr lang="en-US"/>
            <a:t>Major Deliverables</a:t>
          </a:r>
        </a:p>
      </dgm:t>
    </dgm:pt>
    <dgm:pt modelId="{090CAF11-B232-4FA2-B0B9-85F16C897B42}" type="parTrans" cxnId="{04D8A332-2F21-4371-ABAD-FEEA08C61F6B}">
      <dgm:prSet/>
      <dgm:spPr/>
      <dgm:t>
        <a:bodyPr/>
        <a:lstStyle/>
        <a:p>
          <a:endParaRPr lang="en-US"/>
        </a:p>
      </dgm:t>
    </dgm:pt>
    <dgm:pt modelId="{3F388862-FD54-40C2-8B46-99434BA245FA}" type="sibTrans" cxnId="{04D8A332-2F21-4371-ABAD-FEEA08C61F6B}">
      <dgm:prSet/>
      <dgm:spPr/>
      <dgm:t>
        <a:bodyPr/>
        <a:lstStyle/>
        <a:p>
          <a:endParaRPr lang="en-US"/>
        </a:p>
      </dgm:t>
    </dgm:pt>
    <dgm:pt modelId="{35CDB8AD-FB79-4824-B804-8F6E94AF7265}">
      <dgm:prSet/>
      <dgm:spPr/>
      <dgm:t>
        <a:bodyPr/>
        <a:lstStyle/>
        <a:p>
          <a:r>
            <a:rPr lang="en-US"/>
            <a:t>Initial StartsTop Risks</a:t>
          </a:r>
        </a:p>
      </dgm:t>
    </dgm:pt>
    <dgm:pt modelId="{02617A00-757B-4616-9A0B-BCD2B378CE79}" type="parTrans" cxnId="{8C5C1ECA-3972-47E8-9162-BF2C3EA7D30B}">
      <dgm:prSet/>
      <dgm:spPr/>
      <dgm:t>
        <a:bodyPr/>
        <a:lstStyle/>
        <a:p>
          <a:endParaRPr lang="en-US"/>
        </a:p>
      </dgm:t>
    </dgm:pt>
    <dgm:pt modelId="{39EAD7F6-326A-41DA-B1F2-2F5DDD1BAC2F}" type="sibTrans" cxnId="{8C5C1ECA-3972-47E8-9162-BF2C3EA7D30B}">
      <dgm:prSet/>
      <dgm:spPr/>
      <dgm:t>
        <a:bodyPr/>
        <a:lstStyle/>
        <a:p>
          <a:endParaRPr lang="en-US"/>
        </a:p>
      </dgm:t>
    </dgm:pt>
    <dgm:pt modelId="{02C9DF3C-268D-4B7F-AB61-09E07A642B39}">
      <dgm:prSet/>
      <dgm:spPr/>
      <dgm:t>
        <a:bodyPr/>
        <a:lstStyle/>
        <a:p>
          <a:r>
            <a:rPr lang="en-US"/>
            <a:t>Risk Response Startegy</a:t>
          </a:r>
        </a:p>
      </dgm:t>
    </dgm:pt>
    <dgm:pt modelId="{1D7FA983-B173-42F8-AE0E-CEBDAA4C1F6C}" type="parTrans" cxnId="{68C8E9C3-1CC6-4B27-BA46-88F379806C9D}">
      <dgm:prSet/>
      <dgm:spPr/>
      <dgm:t>
        <a:bodyPr/>
        <a:lstStyle/>
        <a:p>
          <a:endParaRPr lang="en-US"/>
        </a:p>
      </dgm:t>
    </dgm:pt>
    <dgm:pt modelId="{884D9C37-6F38-4249-A816-B4BEC17A8979}" type="sibTrans" cxnId="{68C8E9C3-1CC6-4B27-BA46-88F379806C9D}">
      <dgm:prSet/>
      <dgm:spPr/>
      <dgm:t>
        <a:bodyPr/>
        <a:lstStyle/>
        <a:p>
          <a:endParaRPr lang="en-US"/>
        </a:p>
      </dgm:t>
    </dgm:pt>
    <dgm:pt modelId="{8164195D-3FC9-4C79-947C-2B742349F919}">
      <dgm:prSet/>
      <dgm:spPr/>
      <dgm:t>
        <a:bodyPr/>
        <a:lstStyle/>
        <a:p>
          <a:r>
            <a:rPr lang="en-US"/>
            <a:t>Communication Techniques for Execution</a:t>
          </a:r>
        </a:p>
      </dgm:t>
    </dgm:pt>
    <dgm:pt modelId="{A33130AF-9BF9-4D31-BA3D-64E072A9DDED}" type="parTrans" cxnId="{D66B0743-1792-4E8E-A3DA-347DA60371D4}">
      <dgm:prSet/>
      <dgm:spPr/>
      <dgm:t>
        <a:bodyPr/>
        <a:lstStyle/>
        <a:p>
          <a:endParaRPr lang="en-US"/>
        </a:p>
      </dgm:t>
    </dgm:pt>
    <dgm:pt modelId="{25E1658B-F7A7-4C84-9811-EA214219FC25}" type="sibTrans" cxnId="{D66B0743-1792-4E8E-A3DA-347DA60371D4}">
      <dgm:prSet/>
      <dgm:spPr/>
      <dgm:t>
        <a:bodyPr/>
        <a:lstStyle/>
        <a:p>
          <a:endParaRPr lang="en-US"/>
        </a:p>
      </dgm:t>
    </dgm:pt>
    <dgm:pt modelId="{3C5AFBA9-F612-478E-91EC-40DD8211EC56}">
      <dgm:prSet/>
      <dgm:spPr/>
      <dgm:t>
        <a:bodyPr/>
        <a:lstStyle/>
        <a:p>
          <a:r>
            <a:rPr lang="en-US"/>
            <a:t>Project Outcomes</a:t>
          </a:r>
        </a:p>
      </dgm:t>
    </dgm:pt>
    <dgm:pt modelId="{291949B2-D758-49C3-8355-7AE3355D67C8}" type="parTrans" cxnId="{83C3E017-9697-4F5E-86F6-DB6637392E7A}">
      <dgm:prSet/>
      <dgm:spPr/>
      <dgm:t>
        <a:bodyPr/>
        <a:lstStyle/>
        <a:p>
          <a:endParaRPr lang="en-US"/>
        </a:p>
      </dgm:t>
    </dgm:pt>
    <dgm:pt modelId="{ACD56A9B-52CB-4C2E-8B45-F83A375555F2}" type="sibTrans" cxnId="{83C3E017-9697-4F5E-86F6-DB6637392E7A}">
      <dgm:prSet/>
      <dgm:spPr/>
      <dgm:t>
        <a:bodyPr/>
        <a:lstStyle/>
        <a:p>
          <a:endParaRPr lang="en-US"/>
        </a:p>
      </dgm:t>
    </dgm:pt>
    <dgm:pt modelId="{4B2A06EF-6E49-4F12-8C39-01D9ABB6B10D}">
      <dgm:prSet/>
      <dgm:spPr/>
      <dgm:t>
        <a:bodyPr/>
        <a:lstStyle/>
        <a:p>
          <a:r>
            <a:rPr lang="en-US"/>
            <a:t>Proposed Implementaion Professional</a:t>
          </a:r>
        </a:p>
      </dgm:t>
    </dgm:pt>
    <dgm:pt modelId="{A79C731D-6CFF-44AB-B9A8-0430958A5167}" type="parTrans" cxnId="{9634C063-233F-488D-B6C2-4F66D475A3B8}">
      <dgm:prSet/>
      <dgm:spPr/>
      <dgm:t>
        <a:bodyPr/>
        <a:lstStyle/>
        <a:p>
          <a:endParaRPr lang="en-US"/>
        </a:p>
      </dgm:t>
    </dgm:pt>
    <dgm:pt modelId="{8BB15CC9-F923-4844-847B-C69DB2035D22}" type="sibTrans" cxnId="{9634C063-233F-488D-B6C2-4F66D475A3B8}">
      <dgm:prSet/>
      <dgm:spPr/>
      <dgm:t>
        <a:bodyPr/>
        <a:lstStyle/>
        <a:p>
          <a:endParaRPr lang="en-US"/>
        </a:p>
      </dgm:t>
    </dgm:pt>
    <dgm:pt modelId="{D79AE34C-3B48-4BA1-83E1-B91F3E0521B1}">
      <dgm:prSet/>
      <dgm:spPr/>
      <dgm:t>
        <a:bodyPr/>
        <a:lstStyle/>
        <a:p>
          <a:r>
            <a:rPr lang="en-US"/>
            <a:t>Summary</a:t>
          </a:r>
        </a:p>
      </dgm:t>
    </dgm:pt>
    <dgm:pt modelId="{EAE8FC71-CFFC-4A5F-91D0-E0C97DB80844}" type="parTrans" cxnId="{6E778619-BD2D-4FFB-A771-0A4D75FAF321}">
      <dgm:prSet/>
      <dgm:spPr/>
      <dgm:t>
        <a:bodyPr/>
        <a:lstStyle/>
        <a:p>
          <a:endParaRPr lang="en-US"/>
        </a:p>
      </dgm:t>
    </dgm:pt>
    <dgm:pt modelId="{02831CB2-8791-4236-979B-93A497D28F0E}" type="sibTrans" cxnId="{6E778619-BD2D-4FFB-A771-0A4D75FAF321}">
      <dgm:prSet/>
      <dgm:spPr/>
      <dgm:t>
        <a:bodyPr/>
        <a:lstStyle/>
        <a:p>
          <a:endParaRPr lang="en-US"/>
        </a:p>
      </dgm:t>
    </dgm:pt>
    <dgm:pt modelId="{A662656B-6627-4E4D-A782-E2EF3DA5DB1F}">
      <dgm:prSet/>
      <dgm:spPr/>
      <dgm:t>
        <a:bodyPr/>
        <a:lstStyle/>
        <a:p>
          <a:r>
            <a:rPr lang="en-US"/>
            <a:t>Next Steps</a:t>
          </a:r>
        </a:p>
      </dgm:t>
    </dgm:pt>
    <dgm:pt modelId="{B7AB67D6-3804-41F3-B901-C0AF720FD30C}" type="parTrans" cxnId="{02A5EFDA-8ACC-4EEB-9071-E46DBEC5C858}">
      <dgm:prSet/>
      <dgm:spPr/>
      <dgm:t>
        <a:bodyPr/>
        <a:lstStyle/>
        <a:p>
          <a:endParaRPr lang="en-US"/>
        </a:p>
      </dgm:t>
    </dgm:pt>
    <dgm:pt modelId="{8DAFE2C7-2E81-44C6-A043-9020889EC0F3}" type="sibTrans" cxnId="{02A5EFDA-8ACC-4EEB-9071-E46DBEC5C858}">
      <dgm:prSet/>
      <dgm:spPr/>
      <dgm:t>
        <a:bodyPr/>
        <a:lstStyle/>
        <a:p>
          <a:endParaRPr lang="en-US"/>
        </a:p>
      </dgm:t>
    </dgm:pt>
    <dgm:pt modelId="{9C7AA6EA-A268-4932-B4F3-DDC91F3F88A3}" type="pres">
      <dgm:prSet presAssocID="{03D799AA-9D2B-416F-A4D6-19A141D4DB4D}" presName="vert0" presStyleCnt="0">
        <dgm:presLayoutVars>
          <dgm:dir/>
          <dgm:animOne val="branch"/>
          <dgm:animLvl val="lvl"/>
        </dgm:presLayoutVars>
      </dgm:prSet>
      <dgm:spPr/>
    </dgm:pt>
    <dgm:pt modelId="{9CDB0826-800C-46BB-97EA-49C832759A21}" type="pres">
      <dgm:prSet presAssocID="{80954675-ABE4-4D35-8B16-69406784D9A2}" presName="thickLine" presStyleLbl="alignNode1" presStyleIdx="0" presStyleCnt="23"/>
      <dgm:spPr/>
    </dgm:pt>
    <dgm:pt modelId="{393346D3-012B-472A-84A9-97348A6338D7}" type="pres">
      <dgm:prSet presAssocID="{80954675-ABE4-4D35-8B16-69406784D9A2}" presName="horz1" presStyleCnt="0"/>
      <dgm:spPr/>
    </dgm:pt>
    <dgm:pt modelId="{8A618E45-C972-49C9-A290-396C91B1FE63}" type="pres">
      <dgm:prSet presAssocID="{80954675-ABE4-4D35-8B16-69406784D9A2}" presName="tx1" presStyleLbl="revTx" presStyleIdx="0" presStyleCnt="23"/>
      <dgm:spPr/>
    </dgm:pt>
    <dgm:pt modelId="{DEC8BF44-FD4C-4251-A52C-034D9100845E}" type="pres">
      <dgm:prSet presAssocID="{80954675-ABE4-4D35-8B16-69406784D9A2}" presName="vert1" presStyleCnt="0"/>
      <dgm:spPr/>
    </dgm:pt>
    <dgm:pt modelId="{7CE6481A-988B-4533-82F7-ECC6567D2EDC}" type="pres">
      <dgm:prSet presAssocID="{7E90FE8D-4F71-4779-819F-B7FA99509046}" presName="thickLine" presStyleLbl="alignNode1" presStyleIdx="1" presStyleCnt="23"/>
      <dgm:spPr/>
    </dgm:pt>
    <dgm:pt modelId="{2A6A1E57-817E-4B8C-866F-600D67CE120C}" type="pres">
      <dgm:prSet presAssocID="{7E90FE8D-4F71-4779-819F-B7FA99509046}" presName="horz1" presStyleCnt="0"/>
      <dgm:spPr/>
    </dgm:pt>
    <dgm:pt modelId="{1CAD69CD-B6E4-4E66-90C8-9AE9DE1C6A66}" type="pres">
      <dgm:prSet presAssocID="{7E90FE8D-4F71-4779-819F-B7FA99509046}" presName="tx1" presStyleLbl="revTx" presStyleIdx="1" presStyleCnt="23"/>
      <dgm:spPr/>
    </dgm:pt>
    <dgm:pt modelId="{9825D1EB-D0A7-42CD-90D0-39DE025BDBBE}" type="pres">
      <dgm:prSet presAssocID="{7E90FE8D-4F71-4779-819F-B7FA99509046}" presName="vert1" presStyleCnt="0"/>
      <dgm:spPr/>
    </dgm:pt>
    <dgm:pt modelId="{B7E4C20B-6681-4B0C-AC76-BD720074C668}" type="pres">
      <dgm:prSet presAssocID="{87E926E8-0C9E-4DC8-B85A-878C386C2634}" presName="thickLine" presStyleLbl="alignNode1" presStyleIdx="2" presStyleCnt="23"/>
      <dgm:spPr/>
    </dgm:pt>
    <dgm:pt modelId="{B7D135CC-958C-4551-AF6E-79FCA869CC5C}" type="pres">
      <dgm:prSet presAssocID="{87E926E8-0C9E-4DC8-B85A-878C386C2634}" presName="horz1" presStyleCnt="0"/>
      <dgm:spPr/>
    </dgm:pt>
    <dgm:pt modelId="{47D4035E-589D-4932-80D0-FA49642A3400}" type="pres">
      <dgm:prSet presAssocID="{87E926E8-0C9E-4DC8-B85A-878C386C2634}" presName="tx1" presStyleLbl="revTx" presStyleIdx="2" presStyleCnt="23"/>
      <dgm:spPr/>
    </dgm:pt>
    <dgm:pt modelId="{BF3C9E25-D83E-429E-A36D-9C975DCB258F}" type="pres">
      <dgm:prSet presAssocID="{87E926E8-0C9E-4DC8-B85A-878C386C2634}" presName="vert1" presStyleCnt="0"/>
      <dgm:spPr/>
    </dgm:pt>
    <dgm:pt modelId="{365A0E52-A7B6-402B-9633-F76B5F3BDB7F}" type="pres">
      <dgm:prSet presAssocID="{500CA7A2-3E2F-414C-A9D9-DA1FD3F605C2}" presName="thickLine" presStyleLbl="alignNode1" presStyleIdx="3" presStyleCnt="23"/>
      <dgm:spPr/>
    </dgm:pt>
    <dgm:pt modelId="{AE723363-4684-424C-94B1-212A7960D7DC}" type="pres">
      <dgm:prSet presAssocID="{500CA7A2-3E2F-414C-A9D9-DA1FD3F605C2}" presName="horz1" presStyleCnt="0"/>
      <dgm:spPr/>
    </dgm:pt>
    <dgm:pt modelId="{BC73679E-6EB5-4407-A846-C7160C285A84}" type="pres">
      <dgm:prSet presAssocID="{500CA7A2-3E2F-414C-A9D9-DA1FD3F605C2}" presName="tx1" presStyleLbl="revTx" presStyleIdx="3" presStyleCnt="23"/>
      <dgm:spPr/>
    </dgm:pt>
    <dgm:pt modelId="{E3B655FF-A66A-4FB6-8FB0-5DD56FEE364D}" type="pres">
      <dgm:prSet presAssocID="{500CA7A2-3E2F-414C-A9D9-DA1FD3F605C2}" presName="vert1" presStyleCnt="0"/>
      <dgm:spPr/>
    </dgm:pt>
    <dgm:pt modelId="{E48176CE-6523-4608-B23C-9D17FA7F7ECE}" type="pres">
      <dgm:prSet presAssocID="{B42F5BF1-F6AA-4DEE-BFEF-A6D8BD889F13}" presName="thickLine" presStyleLbl="alignNode1" presStyleIdx="4" presStyleCnt="23"/>
      <dgm:spPr/>
    </dgm:pt>
    <dgm:pt modelId="{75A3169D-5685-49D1-B1AB-084A7C8B9AFD}" type="pres">
      <dgm:prSet presAssocID="{B42F5BF1-F6AA-4DEE-BFEF-A6D8BD889F13}" presName="horz1" presStyleCnt="0"/>
      <dgm:spPr/>
    </dgm:pt>
    <dgm:pt modelId="{280B5E39-3E8E-4FE0-BDF0-50FFC3F1886E}" type="pres">
      <dgm:prSet presAssocID="{B42F5BF1-F6AA-4DEE-BFEF-A6D8BD889F13}" presName="tx1" presStyleLbl="revTx" presStyleIdx="4" presStyleCnt="23"/>
      <dgm:spPr/>
    </dgm:pt>
    <dgm:pt modelId="{EFC9B7EE-F61E-47BE-98B9-EB6F201CC589}" type="pres">
      <dgm:prSet presAssocID="{B42F5BF1-F6AA-4DEE-BFEF-A6D8BD889F13}" presName="vert1" presStyleCnt="0"/>
      <dgm:spPr/>
    </dgm:pt>
    <dgm:pt modelId="{03890484-3C02-4790-B4CB-BF8C9EC30EB5}" type="pres">
      <dgm:prSet presAssocID="{CE05D98A-3EBE-400D-9CE4-9607B23153D2}" presName="thickLine" presStyleLbl="alignNode1" presStyleIdx="5" presStyleCnt="23"/>
      <dgm:spPr/>
    </dgm:pt>
    <dgm:pt modelId="{9C30795F-0971-4756-9B53-2DF9DAD52F58}" type="pres">
      <dgm:prSet presAssocID="{CE05D98A-3EBE-400D-9CE4-9607B23153D2}" presName="horz1" presStyleCnt="0"/>
      <dgm:spPr/>
    </dgm:pt>
    <dgm:pt modelId="{264320F2-FB5C-4701-A821-174FBE19C799}" type="pres">
      <dgm:prSet presAssocID="{CE05D98A-3EBE-400D-9CE4-9607B23153D2}" presName="tx1" presStyleLbl="revTx" presStyleIdx="5" presStyleCnt="23"/>
      <dgm:spPr/>
    </dgm:pt>
    <dgm:pt modelId="{CDF86C69-10CF-43DA-85E5-99C7A93B1609}" type="pres">
      <dgm:prSet presAssocID="{CE05D98A-3EBE-400D-9CE4-9607B23153D2}" presName="vert1" presStyleCnt="0"/>
      <dgm:spPr/>
    </dgm:pt>
    <dgm:pt modelId="{17EF58CA-7EDA-4124-8637-8DA9D588F073}" type="pres">
      <dgm:prSet presAssocID="{3766C251-45AD-4B2F-B44D-F302288C438B}" presName="thickLine" presStyleLbl="alignNode1" presStyleIdx="6" presStyleCnt="23"/>
      <dgm:spPr/>
    </dgm:pt>
    <dgm:pt modelId="{0E6F3062-CD20-4F1F-8A16-13F1EAE09D3D}" type="pres">
      <dgm:prSet presAssocID="{3766C251-45AD-4B2F-B44D-F302288C438B}" presName="horz1" presStyleCnt="0"/>
      <dgm:spPr/>
    </dgm:pt>
    <dgm:pt modelId="{314412C6-2560-40EA-BAB0-43954265534E}" type="pres">
      <dgm:prSet presAssocID="{3766C251-45AD-4B2F-B44D-F302288C438B}" presName="tx1" presStyleLbl="revTx" presStyleIdx="6" presStyleCnt="23"/>
      <dgm:spPr/>
    </dgm:pt>
    <dgm:pt modelId="{4A8E8D9E-FECD-4DC3-949A-8687160ADECD}" type="pres">
      <dgm:prSet presAssocID="{3766C251-45AD-4B2F-B44D-F302288C438B}" presName="vert1" presStyleCnt="0"/>
      <dgm:spPr/>
    </dgm:pt>
    <dgm:pt modelId="{ADC87F61-A6B6-4C26-B45C-89FDD2483E88}" type="pres">
      <dgm:prSet presAssocID="{00872765-52E0-47DF-9C47-9913AA9714F1}" presName="thickLine" presStyleLbl="alignNode1" presStyleIdx="7" presStyleCnt="23"/>
      <dgm:spPr/>
    </dgm:pt>
    <dgm:pt modelId="{4BFF1F66-97D3-482B-B59E-1E408470E274}" type="pres">
      <dgm:prSet presAssocID="{00872765-52E0-47DF-9C47-9913AA9714F1}" presName="horz1" presStyleCnt="0"/>
      <dgm:spPr/>
    </dgm:pt>
    <dgm:pt modelId="{7DE1B8C3-3C36-42FA-9875-CDB32E1A752E}" type="pres">
      <dgm:prSet presAssocID="{00872765-52E0-47DF-9C47-9913AA9714F1}" presName="tx1" presStyleLbl="revTx" presStyleIdx="7" presStyleCnt="23"/>
      <dgm:spPr/>
    </dgm:pt>
    <dgm:pt modelId="{C6983F25-D7F2-4CCE-B6D0-2CC6411301EE}" type="pres">
      <dgm:prSet presAssocID="{00872765-52E0-47DF-9C47-9913AA9714F1}" presName="vert1" presStyleCnt="0"/>
      <dgm:spPr/>
    </dgm:pt>
    <dgm:pt modelId="{472D8C4D-4326-49A3-9DEE-3A5118151149}" type="pres">
      <dgm:prSet presAssocID="{FAE6C144-E41E-472A-BC27-3219703090DD}" presName="thickLine" presStyleLbl="alignNode1" presStyleIdx="8" presStyleCnt="23"/>
      <dgm:spPr/>
    </dgm:pt>
    <dgm:pt modelId="{15405605-38B9-474E-8D75-88E007F2FA25}" type="pres">
      <dgm:prSet presAssocID="{FAE6C144-E41E-472A-BC27-3219703090DD}" presName="horz1" presStyleCnt="0"/>
      <dgm:spPr/>
    </dgm:pt>
    <dgm:pt modelId="{F63CDD3B-0730-458A-8A35-AE460A04B577}" type="pres">
      <dgm:prSet presAssocID="{FAE6C144-E41E-472A-BC27-3219703090DD}" presName="tx1" presStyleLbl="revTx" presStyleIdx="8" presStyleCnt="23"/>
      <dgm:spPr/>
    </dgm:pt>
    <dgm:pt modelId="{FCDFD4B6-0CF5-41E6-9BE2-98ADB706EB5D}" type="pres">
      <dgm:prSet presAssocID="{FAE6C144-E41E-472A-BC27-3219703090DD}" presName="vert1" presStyleCnt="0"/>
      <dgm:spPr/>
    </dgm:pt>
    <dgm:pt modelId="{14DA1A06-EAB0-4A69-9B35-7C0A3DF80D5A}" type="pres">
      <dgm:prSet presAssocID="{AB87E121-3479-410F-BA1D-6968483F4BB6}" presName="thickLine" presStyleLbl="alignNode1" presStyleIdx="9" presStyleCnt="23"/>
      <dgm:spPr/>
    </dgm:pt>
    <dgm:pt modelId="{786FCCA7-46E5-4AEA-920F-63771CF7786F}" type="pres">
      <dgm:prSet presAssocID="{AB87E121-3479-410F-BA1D-6968483F4BB6}" presName="horz1" presStyleCnt="0"/>
      <dgm:spPr/>
    </dgm:pt>
    <dgm:pt modelId="{2762C793-7EB5-42D5-AABE-CB776B4E46F3}" type="pres">
      <dgm:prSet presAssocID="{AB87E121-3479-410F-BA1D-6968483F4BB6}" presName="tx1" presStyleLbl="revTx" presStyleIdx="9" presStyleCnt="23"/>
      <dgm:spPr/>
    </dgm:pt>
    <dgm:pt modelId="{3A5F9E9D-55FB-44B8-8257-294FEB1349FA}" type="pres">
      <dgm:prSet presAssocID="{AB87E121-3479-410F-BA1D-6968483F4BB6}" presName="vert1" presStyleCnt="0"/>
      <dgm:spPr/>
    </dgm:pt>
    <dgm:pt modelId="{48528244-3145-411E-9B37-2B604B572F64}" type="pres">
      <dgm:prSet presAssocID="{44F27A07-038F-4846-BF73-F0D51BD29FA4}" presName="thickLine" presStyleLbl="alignNode1" presStyleIdx="10" presStyleCnt="23"/>
      <dgm:spPr/>
    </dgm:pt>
    <dgm:pt modelId="{2078F868-FED1-4984-A608-E94B29AB91F4}" type="pres">
      <dgm:prSet presAssocID="{44F27A07-038F-4846-BF73-F0D51BD29FA4}" presName="horz1" presStyleCnt="0"/>
      <dgm:spPr/>
    </dgm:pt>
    <dgm:pt modelId="{F3B241FD-ADDD-42C7-852B-90DB0C2D7ADB}" type="pres">
      <dgm:prSet presAssocID="{44F27A07-038F-4846-BF73-F0D51BD29FA4}" presName="tx1" presStyleLbl="revTx" presStyleIdx="10" presStyleCnt="23"/>
      <dgm:spPr/>
    </dgm:pt>
    <dgm:pt modelId="{AA1599D8-E158-47EE-A1FC-AC89C023E5AF}" type="pres">
      <dgm:prSet presAssocID="{44F27A07-038F-4846-BF73-F0D51BD29FA4}" presName="vert1" presStyleCnt="0"/>
      <dgm:spPr/>
    </dgm:pt>
    <dgm:pt modelId="{CDF54833-1EDE-4D5E-8DAD-F529F2190EB0}" type="pres">
      <dgm:prSet presAssocID="{8D4F9CD1-E03C-42AF-AE79-014AA1C38A02}" presName="thickLine" presStyleLbl="alignNode1" presStyleIdx="11" presStyleCnt="23"/>
      <dgm:spPr/>
    </dgm:pt>
    <dgm:pt modelId="{63A12B9E-CAA1-4159-AB1A-5E88B780D046}" type="pres">
      <dgm:prSet presAssocID="{8D4F9CD1-E03C-42AF-AE79-014AA1C38A02}" presName="horz1" presStyleCnt="0"/>
      <dgm:spPr/>
    </dgm:pt>
    <dgm:pt modelId="{948C716A-4B69-459A-BCBB-02A2F9CB56D2}" type="pres">
      <dgm:prSet presAssocID="{8D4F9CD1-E03C-42AF-AE79-014AA1C38A02}" presName="tx1" presStyleLbl="revTx" presStyleIdx="11" presStyleCnt="23"/>
      <dgm:spPr/>
    </dgm:pt>
    <dgm:pt modelId="{FECFFB6C-8A1A-410C-B62F-D28A8295306C}" type="pres">
      <dgm:prSet presAssocID="{8D4F9CD1-E03C-42AF-AE79-014AA1C38A02}" presName="vert1" presStyleCnt="0"/>
      <dgm:spPr/>
    </dgm:pt>
    <dgm:pt modelId="{2CA1BB61-01C4-4E01-95E6-D3CE5973EFE3}" type="pres">
      <dgm:prSet presAssocID="{E25D7359-C3F9-4B24-81A5-5137BB1BAF32}" presName="thickLine" presStyleLbl="alignNode1" presStyleIdx="12" presStyleCnt="23"/>
      <dgm:spPr/>
    </dgm:pt>
    <dgm:pt modelId="{6A283426-8045-4A3F-B056-F70249B15C6A}" type="pres">
      <dgm:prSet presAssocID="{E25D7359-C3F9-4B24-81A5-5137BB1BAF32}" presName="horz1" presStyleCnt="0"/>
      <dgm:spPr/>
    </dgm:pt>
    <dgm:pt modelId="{71B571F1-4287-4361-A369-4A2935144003}" type="pres">
      <dgm:prSet presAssocID="{E25D7359-C3F9-4B24-81A5-5137BB1BAF32}" presName="tx1" presStyleLbl="revTx" presStyleIdx="12" presStyleCnt="23"/>
      <dgm:spPr/>
    </dgm:pt>
    <dgm:pt modelId="{8788273B-A2A4-4F8E-8D96-1D8033F6A41F}" type="pres">
      <dgm:prSet presAssocID="{E25D7359-C3F9-4B24-81A5-5137BB1BAF32}" presName="vert1" presStyleCnt="0"/>
      <dgm:spPr/>
    </dgm:pt>
    <dgm:pt modelId="{2D082B36-64C0-4889-926D-71876B31A21A}" type="pres">
      <dgm:prSet presAssocID="{E5CA5AB2-88E0-4EC5-B330-8466EDE6358F}" presName="thickLine" presStyleLbl="alignNode1" presStyleIdx="13" presStyleCnt="23"/>
      <dgm:spPr/>
    </dgm:pt>
    <dgm:pt modelId="{644ACE99-8DF0-4CAB-8ED3-833CC1D5ACAA}" type="pres">
      <dgm:prSet presAssocID="{E5CA5AB2-88E0-4EC5-B330-8466EDE6358F}" presName="horz1" presStyleCnt="0"/>
      <dgm:spPr/>
    </dgm:pt>
    <dgm:pt modelId="{94E84D1E-7A4D-4702-92C0-D7D9BB7D0122}" type="pres">
      <dgm:prSet presAssocID="{E5CA5AB2-88E0-4EC5-B330-8466EDE6358F}" presName="tx1" presStyleLbl="revTx" presStyleIdx="13" presStyleCnt="23"/>
      <dgm:spPr/>
    </dgm:pt>
    <dgm:pt modelId="{12D7BF3C-9D0F-48B9-B4DF-E7E0854DB152}" type="pres">
      <dgm:prSet presAssocID="{E5CA5AB2-88E0-4EC5-B330-8466EDE6358F}" presName="vert1" presStyleCnt="0"/>
      <dgm:spPr/>
    </dgm:pt>
    <dgm:pt modelId="{D1A1601B-D445-4F82-BE3A-DCB3F15073EB}" type="pres">
      <dgm:prSet presAssocID="{203D652D-17B4-4CB9-BF82-F806422C55A5}" presName="thickLine" presStyleLbl="alignNode1" presStyleIdx="14" presStyleCnt="23"/>
      <dgm:spPr/>
    </dgm:pt>
    <dgm:pt modelId="{799F1BA7-5934-4829-86F2-9CF0D08B7EE6}" type="pres">
      <dgm:prSet presAssocID="{203D652D-17B4-4CB9-BF82-F806422C55A5}" presName="horz1" presStyleCnt="0"/>
      <dgm:spPr/>
    </dgm:pt>
    <dgm:pt modelId="{08B0D9B1-1522-451D-A4C6-6016B14C40C2}" type="pres">
      <dgm:prSet presAssocID="{203D652D-17B4-4CB9-BF82-F806422C55A5}" presName="tx1" presStyleLbl="revTx" presStyleIdx="14" presStyleCnt="23"/>
      <dgm:spPr/>
    </dgm:pt>
    <dgm:pt modelId="{9DF99643-89F3-48F4-A7D8-4C19098B5CB8}" type="pres">
      <dgm:prSet presAssocID="{203D652D-17B4-4CB9-BF82-F806422C55A5}" presName="vert1" presStyleCnt="0"/>
      <dgm:spPr/>
    </dgm:pt>
    <dgm:pt modelId="{F21D0F2C-41D8-4E66-88B0-F1C02C67CE9B}" type="pres">
      <dgm:prSet presAssocID="{898E2ECC-4B0D-403C-8A46-3F90D64F8038}" presName="thickLine" presStyleLbl="alignNode1" presStyleIdx="15" presStyleCnt="23"/>
      <dgm:spPr/>
    </dgm:pt>
    <dgm:pt modelId="{905DEA7E-C6BE-4544-9740-2FD6C40CDF61}" type="pres">
      <dgm:prSet presAssocID="{898E2ECC-4B0D-403C-8A46-3F90D64F8038}" presName="horz1" presStyleCnt="0"/>
      <dgm:spPr/>
    </dgm:pt>
    <dgm:pt modelId="{F2772F31-FFEC-44F7-996C-95A33D927A67}" type="pres">
      <dgm:prSet presAssocID="{898E2ECC-4B0D-403C-8A46-3F90D64F8038}" presName="tx1" presStyleLbl="revTx" presStyleIdx="15" presStyleCnt="23"/>
      <dgm:spPr/>
    </dgm:pt>
    <dgm:pt modelId="{D1F341D6-9BAF-4876-9CD9-49647AD51ABD}" type="pres">
      <dgm:prSet presAssocID="{898E2ECC-4B0D-403C-8A46-3F90D64F8038}" presName="vert1" presStyleCnt="0"/>
      <dgm:spPr/>
    </dgm:pt>
    <dgm:pt modelId="{821E6958-FA48-40EE-91EB-00E5855FCBA1}" type="pres">
      <dgm:prSet presAssocID="{35CDB8AD-FB79-4824-B804-8F6E94AF7265}" presName="thickLine" presStyleLbl="alignNode1" presStyleIdx="16" presStyleCnt="23"/>
      <dgm:spPr/>
    </dgm:pt>
    <dgm:pt modelId="{4F92134B-D4EE-46FC-9ED8-0C6AFBF6CCE8}" type="pres">
      <dgm:prSet presAssocID="{35CDB8AD-FB79-4824-B804-8F6E94AF7265}" presName="horz1" presStyleCnt="0"/>
      <dgm:spPr/>
    </dgm:pt>
    <dgm:pt modelId="{5E98767B-E585-4C68-85A4-273511B30BD6}" type="pres">
      <dgm:prSet presAssocID="{35CDB8AD-FB79-4824-B804-8F6E94AF7265}" presName="tx1" presStyleLbl="revTx" presStyleIdx="16" presStyleCnt="23"/>
      <dgm:spPr/>
    </dgm:pt>
    <dgm:pt modelId="{8444E87D-4974-4E12-946E-97F1EC8B2E40}" type="pres">
      <dgm:prSet presAssocID="{35CDB8AD-FB79-4824-B804-8F6E94AF7265}" presName="vert1" presStyleCnt="0"/>
      <dgm:spPr/>
    </dgm:pt>
    <dgm:pt modelId="{970E3DA7-1A10-4C46-BAF1-0B3D9760B732}" type="pres">
      <dgm:prSet presAssocID="{02C9DF3C-268D-4B7F-AB61-09E07A642B39}" presName="thickLine" presStyleLbl="alignNode1" presStyleIdx="17" presStyleCnt="23"/>
      <dgm:spPr/>
    </dgm:pt>
    <dgm:pt modelId="{958100DD-E2F6-44A4-9321-8406DDAA649E}" type="pres">
      <dgm:prSet presAssocID="{02C9DF3C-268D-4B7F-AB61-09E07A642B39}" presName="horz1" presStyleCnt="0"/>
      <dgm:spPr/>
    </dgm:pt>
    <dgm:pt modelId="{304FB47E-6591-434A-B4C5-D11C15341C88}" type="pres">
      <dgm:prSet presAssocID="{02C9DF3C-268D-4B7F-AB61-09E07A642B39}" presName="tx1" presStyleLbl="revTx" presStyleIdx="17" presStyleCnt="23"/>
      <dgm:spPr/>
    </dgm:pt>
    <dgm:pt modelId="{9B8FEACD-EE36-4A9D-886A-4B8ECFDA7401}" type="pres">
      <dgm:prSet presAssocID="{02C9DF3C-268D-4B7F-AB61-09E07A642B39}" presName="vert1" presStyleCnt="0"/>
      <dgm:spPr/>
    </dgm:pt>
    <dgm:pt modelId="{FBBFA82F-CF2B-45B2-9821-31EAC785789A}" type="pres">
      <dgm:prSet presAssocID="{8164195D-3FC9-4C79-947C-2B742349F919}" presName="thickLine" presStyleLbl="alignNode1" presStyleIdx="18" presStyleCnt="23"/>
      <dgm:spPr/>
    </dgm:pt>
    <dgm:pt modelId="{3EBF7A7B-6236-4C51-B9F2-2F2E8921A159}" type="pres">
      <dgm:prSet presAssocID="{8164195D-3FC9-4C79-947C-2B742349F919}" presName="horz1" presStyleCnt="0"/>
      <dgm:spPr/>
    </dgm:pt>
    <dgm:pt modelId="{ACD40457-BC3C-4D79-8EC5-B2C7BCC3B771}" type="pres">
      <dgm:prSet presAssocID="{8164195D-3FC9-4C79-947C-2B742349F919}" presName="tx1" presStyleLbl="revTx" presStyleIdx="18" presStyleCnt="23"/>
      <dgm:spPr/>
    </dgm:pt>
    <dgm:pt modelId="{5AD81D8F-CF3D-4CA4-9E66-57FC8F74AD11}" type="pres">
      <dgm:prSet presAssocID="{8164195D-3FC9-4C79-947C-2B742349F919}" presName="vert1" presStyleCnt="0"/>
      <dgm:spPr/>
    </dgm:pt>
    <dgm:pt modelId="{D91B9401-7130-4272-A677-3FBD7D468632}" type="pres">
      <dgm:prSet presAssocID="{3C5AFBA9-F612-478E-91EC-40DD8211EC56}" presName="thickLine" presStyleLbl="alignNode1" presStyleIdx="19" presStyleCnt="23"/>
      <dgm:spPr/>
    </dgm:pt>
    <dgm:pt modelId="{F0B352EC-5B93-4917-A14D-C376A6898C4C}" type="pres">
      <dgm:prSet presAssocID="{3C5AFBA9-F612-478E-91EC-40DD8211EC56}" presName="horz1" presStyleCnt="0"/>
      <dgm:spPr/>
    </dgm:pt>
    <dgm:pt modelId="{954F3A75-8E23-4DDD-B4A9-E49C2D3C1364}" type="pres">
      <dgm:prSet presAssocID="{3C5AFBA9-F612-478E-91EC-40DD8211EC56}" presName="tx1" presStyleLbl="revTx" presStyleIdx="19" presStyleCnt="23"/>
      <dgm:spPr/>
    </dgm:pt>
    <dgm:pt modelId="{97D4DCCD-79A6-4635-AA09-81C7EE3E92C9}" type="pres">
      <dgm:prSet presAssocID="{3C5AFBA9-F612-478E-91EC-40DD8211EC56}" presName="vert1" presStyleCnt="0"/>
      <dgm:spPr/>
    </dgm:pt>
    <dgm:pt modelId="{A695C2FC-5211-492E-B4B2-03E251637AE2}" type="pres">
      <dgm:prSet presAssocID="{4B2A06EF-6E49-4F12-8C39-01D9ABB6B10D}" presName="thickLine" presStyleLbl="alignNode1" presStyleIdx="20" presStyleCnt="23"/>
      <dgm:spPr/>
    </dgm:pt>
    <dgm:pt modelId="{C037B0F2-F801-495F-A09E-95B7D71A6473}" type="pres">
      <dgm:prSet presAssocID="{4B2A06EF-6E49-4F12-8C39-01D9ABB6B10D}" presName="horz1" presStyleCnt="0"/>
      <dgm:spPr/>
    </dgm:pt>
    <dgm:pt modelId="{7F4360CD-07D7-4D41-B4AF-96D826D0EA1E}" type="pres">
      <dgm:prSet presAssocID="{4B2A06EF-6E49-4F12-8C39-01D9ABB6B10D}" presName="tx1" presStyleLbl="revTx" presStyleIdx="20" presStyleCnt="23"/>
      <dgm:spPr/>
    </dgm:pt>
    <dgm:pt modelId="{AD14C257-6CB7-4AF1-AEFA-84D194DA6506}" type="pres">
      <dgm:prSet presAssocID="{4B2A06EF-6E49-4F12-8C39-01D9ABB6B10D}" presName="vert1" presStyleCnt="0"/>
      <dgm:spPr/>
    </dgm:pt>
    <dgm:pt modelId="{88D7EE18-5DBE-496C-A151-35729A1FD155}" type="pres">
      <dgm:prSet presAssocID="{D79AE34C-3B48-4BA1-83E1-B91F3E0521B1}" presName="thickLine" presStyleLbl="alignNode1" presStyleIdx="21" presStyleCnt="23"/>
      <dgm:spPr/>
    </dgm:pt>
    <dgm:pt modelId="{381A627D-E9B2-4291-9009-88DA7DABE1C5}" type="pres">
      <dgm:prSet presAssocID="{D79AE34C-3B48-4BA1-83E1-B91F3E0521B1}" presName="horz1" presStyleCnt="0"/>
      <dgm:spPr/>
    </dgm:pt>
    <dgm:pt modelId="{17EA9A38-B8BB-498A-979E-1D4B5855C04F}" type="pres">
      <dgm:prSet presAssocID="{D79AE34C-3B48-4BA1-83E1-B91F3E0521B1}" presName="tx1" presStyleLbl="revTx" presStyleIdx="21" presStyleCnt="23"/>
      <dgm:spPr/>
    </dgm:pt>
    <dgm:pt modelId="{DD6BF675-2D96-4B02-A267-25E3BEAF648E}" type="pres">
      <dgm:prSet presAssocID="{D79AE34C-3B48-4BA1-83E1-B91F3E0521B1}" presName="vert1" presStyleCnt="0"/>
      <dgm:spPr/>
    </dgm:pt>
    <dgm:pt modelId="{D78B49CF-35C5-40A4-98D6-DF88C142A612}" type="pres">
      <dgm:prSet presAssocID="{A662656B-6627-4E4D-A782-E2EF3DA5DB1F}" presName="thickLine" presStyleLbl="alignNode1" presStyleIdx="22" presStyleCnt="23"/>
      <dgm:spPr/>
    </dgm:pt>
    <dgm:pt modelId="{92B090A6-EFA4-492D-B095-2A4A761B31AA}" type="pres">
      <dgm:prSet presAssocID="{A662656B-6627-4E4D-A782-E2EF3DA5DB1F}" presName="horz1" presStyleCnt="0"/>
      <dgm:spPr/>
    </dgm:pt>
    <dgm:pt modelId="{06E55A5A-762A-4016-B78F-9E98982E240C}" type="pres">
      <dgm:prSet presAssocID="{A662656B-6627-4E4D-A782-E2EF3DA5DB1F}" presName="tx1" presStyleLbl="revTx" presStyleIdx="22" presStyleCnt="23"/>
      <dgm:spPr/>
    </dgm:pt>
    <dgm:pt modelId="{A9C4932C-AF4C-4896-84FA-DD5ACE991F32}" type="pres">
      <dgm:prSet presAssocID="{A662656B-6627-4E4D-A782-E2EF3DA5DB1F}" presName="vert1" presStyleCnt="0"/>
      <dgm:spPr/>
    </dgm:pt>
  </dgm:ptLst>
  <dgm:cxnLst>
    <dgm:cxn modelId="{73F99807-C18F-4468-874A-1280221488E5}" srcId="{03D799AA-9D2B-416F-A4D6-19A141D4DB4D}" destId="{500CA7A2-3E2F-414C-A9D9-DA1FD3F605C2}" srcOrd="3" destOrd="0" parTransId="{57253B07-BC31-4A62-B09A-E6D1C4FD0572}" sibTransId="{E1A1B828-261B-448B-9C2F-A3E6BD4D10CD}"/>
    <dgm:cxn modelId="{0BE66B14-2C68-4963-9DBC-343F99956D4F}" srcId="{03D799AA-9D2B-416F-A4D6-19A141D4DB4D}" destId="{AB87E121-3479-410F-BA1D-6968483F4BB6}" srcOrd="9" destOrd="0" parTransId="{EE6E9DA7-0661-485C-BAA8-77C24793ABBF}" sibTransId="{F08265AC-BF58-402C-BA6A-CCE9B60AE06D}"/>
    <dgm:cxn modelId="{4872D914-4E89-4C0E-A93E-22A2FF7E50FA}" srcId="{03D799AA-9D2B-416F-A4D6-19A141D4DB4D}" destId="{44F27A07-038F-4846-BF73-F0D51BD29FA4}" srcOrd="10" destOrd="0" parTransId="{CEDDBAC7-583C-487D-812E-D69EC6841466}" sibTransId="{49E10E87-BB64-40CE-A7ED-A69FA7D3C8E8}"/>
    <dgm:cxn modelId="{916C8917-817A-459A-AB71-89760F7AC186}" srcId="{03D799AA-9D2B-416F-A4D6-19A141D4DB4D}" destId="{7E90FE8D-4F71-4779-819F-B7FA99509046}" srcOrd="1" destOrd="0" parTransId="{349A623C-C340-4032-A27B-71914DA62F22}" sibTransId="{2C330D26-4F96-4B0E-9202-497363C0DB78}"/>
    <dgm:cxn modelId="{83C3E017-9697-4F5E-86F6-DB6637392E7A}" srcId="{03D799AA-9D2B-416F-A4D6-19A141D4DB4D}" destId="{3C5AFBA9-F612-478E-91EC-40DD8211EC56}" srcOrd="19" destOrd="0" parTransId="{291949B2-D758-49C3-8355-7AE3355D67C8}" sibTransId="{ACD56A9B-52CB-4C2E-8B45-F83A375555F2}"/>
    <dgm:cxn modelId="{6E778619-BD2D-4FFB-A771-0A4D75FAF321}" srcId="{03D799AA-9D2B-416F-A4D6-19A141D4DB4D}" destId="{D79AE34C-3B48-4BA1-83E1-B91F3E0521B1}" srcOrd="21" destOrd="0" parTransId="{EAE8FC71-CFFC-4A5F-91D0-E0C97DB80844}" sibTransId="{02831CB2-8791-4236-979B-93A497D28F0E}"/>
    <dgm:cxn modelId="{6DB8C31A-AFAF-42B5-8483-EE12C87B07BE}" type="presOf" srcId="{02C9DF3C-268D-4B7F-AB61-09E07A642B39}" destId="{304FB47E-6591-434A-B4C5-D11C15341C88}" srcOrd="0" destOrd="0" presId="urn:microsoft.com/office/officeart/2008/layout/LinedList"/>
    <dgm:cxn modelId="{0196A52A-D8CF-416F-97C5-27A5141F6607}" type="presOf" srcId="{CE05D98A-3EBE-400D-9CE4-9607B23153D2}" destId="{264320F2-FB5C-4701-A821-174FBE19C799}" srcOrd="0" destOrd="0" presId="urn:microsoft.com/office/officeart/2008/layout/LinedList"/>
    <dgm:cxn modelId="{E019EE2E-C3E7-4491-9F1D-1B4D9321FC2D}" srcId="{03D799AA-9D2B-416F-A4D6-19A141D4DB4D}" destId="{00872765-52E0-47DF-9C47-9913AA9714F1}" srcOrd="7" destOrd="0" parTransId="{6C1ABDF3-B3C8-48EA-82DC-D4D9CA114BD8}" sibTransId="{B4BE29A4-1500-4EC8-AB73-F3FAF46103F1}"/>
    <dgm:cxn modelId="{04D8A332-2F21-4371-ABAD-FEEA08C61F6B}" srcId="{03D799AA-9D2B-416F-A4D6-19A141D4DB4D}" destId="{898E2ECC-4B0D-403C-8A46-3F90D64F8038}" srcOrd="15" destOrd="0" parTransId="{090CAF11-B232-4FA2-B0B9-85F16C897B42}" sibTransId="{3F388862-FD54-40C2-8B46-99434BA245FA}"/>
    <dgm:cxn modelId="{4DACA835-591F-44CF-B66D-FE753468BC30}" type="presOf" srcId="{4B2A06EF-6E49-4F12-8C39-01D9ABB6B10D}" destId="{7F4360CD-07D7-4D41-B4AF-96D826D0EA1E}" srcOrd="0" destOrd="0" presId="urn:microsoft.com/office/officeart/2008/layout/LinedList"/>
    <dgm:cxn modelId="{71DE2938-3953-46C6-BDCE-FE917C2A1F63}" type="presOf" srcId="{03D799AA-9D2B-416F-A4D6-19A141D4DB4D}" destId="{9C7AA6EA-A268-4932-B4F3-DDC91F3F88A3}" srcOrd="0" destOrd="0" presId="urn:microsoft.com/office/officeart/2008/layout/LinedList"/>
    <dgm:cxn modelId="{F231283B-91A3-4376-A2A8-5FC8AE798D02}" type="presOf" srcId="{00872765-52E0-47DF-9C47-9913AA9714F1}" destId="{7DE1B8C3-3C36-42FA-9875-CDB32E1A752E}" srcOrd="0" destOrd="0" presId="urn:microsoft.com/office/officeart/2008/layout/LinedList"/>
    <dgm:cxn modelId="{E3BD255D-A885-4B72-9AD6-BDA0681599B7}" type="presOf" srcId="{3C5AFBA9-F612-478E-91EC-40DD8211EC56}" destId="{954F3A75-8E23-4DDD-B4A9-E49C2D3C1364}" srcOrd="0" destOrd="0" presId="urn:microsoft.com/office/officeart/2008/layout/LinedList"/>
    <dgm:cxn modelId="{BC47FF5F-25BB-4BF4-B253-3732D7BBD5C6}" type="presOf" srcId="{80954675-ABE4-4D35-8B16-69406784D9A2}" destId="{8A618E45-C972-49C9-A290-396C91B1FE63}" srcOrd="0" destOrd="0" presId="urn:microsoft.com/office/officeart/2008/layout/LinedList"/>
    <dgm:cxn modelId="{D4238F41-9ACE-4D68-B694-6075E46A9060}" type="presOf" srcId="{E5CA5AB2-88E0-4EC5-B330-8466EDE6358F}" destId="{94E84D1E-7A4D-4702-92C0-D7D9BB7D0122}" srcOrd="0" destOrd="0" presId="urn:microsoft.com/office/officeart/2008/layout/LinedList"/>
    <dgm:cxn modelId="{D66B0743-1792-4E8E-A3DA-347DA60371D4}" srcId="{03D799AA-9D2B-416F-A4D6-19A141D4DB4D}" destId="{8164195D-3FC9-4C79-947C-2B742349F919}" srcOrd="18" destOrd="0" parTransId="{A33130AF-9BF9-4D31-BA3D-64E072A9DDED}" sibTransId="{25E1658B-F7A7-4C84-9811-EA214219FC25}"/>
    <dgm:cxn modelId="{9634C063-233F-488D-B6C2-4F66D475A3B8}" srcId="{03D799AA-9D2B-416F-A4D6-19A141D4DB4D}" destId="{4B2A06EF-6E49-4F12-8C39-01D9ABB6B10D}" srcOrd="20" destOrd="0" parTransId="{A79C731D-6CFF-44AB-B9A8-0430958A5167}" sibTransId="{8BB15CC9-F923-4844-847B-C69DB2035D22}"/>
    <dgm:cxn modelId="{010A4647-C631-4016-BEA5-34FFE6E212F5}" type="presOf" srcId="{FAE6C144-E41E-472A-BC27-3219703090DD}" destId="{F63CDD3B-0730-458A-8A35-AE460A04B577}" srcOrd="0" destOrd="0" presId="urn:microsoft.com/office/officeart/2008/layout/LinedList"/>
    <dgm:cxn modelId="{48E14F6D-8FD0-45C8-9D36-0E95965A978F}" srcId="{03D799AA-9D2B-416F-A4D6-19A141D4DB4D}" destId="{80954675-ABE4-4D35-8B16-69406784D9A2}" srcOrd="0" destOrd="0" parTransId="{1ECC71A3-CE10-4A5C-B232-DD1CCB94DD22}" sibTransId="{1B0CEF97-9E42-4541-8A92-BA2B515D660B}"/>
    <dgm:cxn modelId="{7AFAD76E-1A62-4B36-ADAD-93E6921CA605}" srcId="{03D799AA-9D2B-416F-A4D6-19A141D4DB4D}" destId="{8D4F9CD1-E03C-42AF-AE79-014AA1C38A02}" srcOrd="11" destOrd="0" parTransId="{11FBCFA1-77B9-4CA3-861C-93A534CB7C63}" sibTransId="{0B00AF4A-BB63-4B63-9524-152F4F61A1D6}"/>
    <dgm:cxn modelId="{FC438B4F-1CA9-485A-A9D2-860244AAC11E}" type="presOf" srcId="{500CA7A2-3E2F-414C-A9D9-DA1FD3F605C2}" destId="{BC73679E-6EB5-4407-A846-C7160C285A84}" srcOrd="0" destOrd="0" presId="urn:microsoft.com/office/officeart/2008/layout/LinedList"/>
    <dgm:cxn modelId="{0E70BC6F-3B4C-4B5F-8037-33FF6F343002}" srcId="{03D799AA-9D2B-416F-A4D6-19A141D4DB4D}" destId="{FAE6C144-E41E-472A-BC27-3219703090DD}" srcOrd="8" destOrd="0" parTransId="{EE32F604-EDE1-4331-BF68-A9663F600A12}" sibTransId="{43ACE41E-A954-440C-BD94-AD15922AC019}"/>
    <dgm:cxn modelId="{F121DC75-FACE-4E5B-BABE-A822C4639206}" type="presOf" srcId="{87E926E8-0C9E-4DC8-B85A-878C386C2634}" destId="{47D4035E-589D-4932-80D0-FA49642A3400}" srcOrd="0" destOrd="0" presId="urn:microsoft.com/office/officeart/2008/layout/LinedList"/>
    <dgm:cxn modelId="{6D464358-79A0-49B3-AA3F-31DF169D68CF}" type="presOf" srcId="{203D652D-17B4-4CB9-BF82-F806422C55A5}" destId="{08B0D9B1-1522-451D-A4C6-6016B14C40C2}" srcOrd="0" destOrd="0" presId="urn:microsoft.com/office/officeart/2008/layout/LinedList"/>
    <dgm:cxn modelId="{CD1EF479-CEB2-4CC8-B821-2230665A7569}" srcId="{03D799AA-9D2B-416F-A4D6-19A141D4DB4D}" destId="{E25D7359-C3F9-4B24-81A5-5137BB1BAF32}" srcOrd="12" destOrd="0" parTransId="{73AFFDC2-290F-49B4-B64B-7C1DB6AEED31}" sibTransId="{9A48C10D-80ED-484E-8D2D-21508BEE5946}"/>
    <dgm:cxn modelId="{F8B48A7B-E0E5-44A3-BEDB-534AB0CB3080}" srcId="{03D799AA-9D2B-416F-A4D6-19A141D4DB4D}" destId="{87E926E8-0C9E-4DC8-B85A-878C386C2634}" srcOrd="2" destOrd="0" parTransId="{DF959113-F8F5-4B94-891D-A5D77F92B45D}" sibTransId="{83C43DB7-4551-49D5-8881-444CE5396C75}"/>
    <dgm:cxn modelId="{BF5C4280-8F81-409A-BBD6-62C4BE5335D0}" type="presOf" srcId="{AB87E121-3479-410F-BA1D-6968483F4BB6}" destId="{2762C793-7EB5-42D5-AABE-CB776B4E46F3}" srcOrd="0" destOrd="0" presId="urn:microsoft.com/office/officeart/2008/layout/LinedList"/>
    <dgm:cxn modelId="{3727FD88-FDC7-4A59-BC7F-5A9F46AF8BC5}" srcId="{03D799AA-9D2B-416F-A4D6-19A141D4DB4D}" destId="{E5CA5AB2-88E0-4EC5-B330-8466EDE6358F}" srcOrd="13" destOrd="0" parTransId="{56363AEF-7EF6-4B5D-A350-02E0F90B40A6}" sibTransId="{8F17A76C-1356-4C6D-9A32-7C8BB1D923F4}"/>
    <dgm:cxn modelId="{0F6E7F89-73C2-424A-8366-F91D4A401B7D}" srcId="{03D799AA-9D2B-416F-A4D6-19A141D4DB4D}" destId="{3766C251-45AD-4B2F-B44D-F302288C438B}" srcOrd="6" destOrd="0" parTransId="{5AFD6994-4662-4475-A926-BEFF348865B3}" sibTransId="{B810D439-C150-4ACF-B229-529298659CFD}"/>
    <dgm:cxn modelId="{ACF8FC91-72A8-4F9B-B7A8-02DF8766E46E}" type="presOf" srcId="{3766C251-45AD-4B2F-B44D-F302288C438B}" destId="{314412C6-2560-40EA-BAB0-43954265534E}" srcOrd="0" destOrd="0" presId="urn:microsoft.com/office/officeart/2008/layout/LinedList"/>
    <dgm:cxn modelId="{CC584FA4-FDEA-4537-8953-0C13A311A55E}" type="presOf" srcId="{35CDB8AD-FB79-4824-B804-8F6E94AF7265}" destId="{5E98767B-E585-4C68-85A4-273511B30BD6}" srcOrd="0" destOrd="0" presId="urn:microsoft.com/office/officeart/2008/layout/LinedList"/>
    <dgm:cxn modelId="{CE8D12A7-ABB9-4F9A-8173-5289043ACBF1}" srcId="{03D799AA-9D2B-416F-A4D6-19A141D4DB4D}" destId="{203D652D-17B4-4CB9-BF82-F806422C55A5}" srcOrd="14" destOrd="0" parTransId="{B8CD1D98-B05A-4F1B-A163-736D8CB28BE6}" sibTransId="{F2B2CFCA-4C40-4C5C-96A4-527A59FADA55}"/>
    <dgm:cxn modelId="{E048BFA9-698C-449C-B5DF-58D189F21304}" type="presOf" srcId="{898E2ECC-4B0D-403C-8A46-3F90D64F8038}" destId="{F2772F31-FFEC-44F7-996C-95A33D927A67}" srcOrd="0" destOrd="0" presId="urn:microsoft.com/office/officeart/2008/layout/LinedList"/>
    <dgm:cxn modelId="{167F17B1-A6EC-4635-934E-9187C28BAAE2}" type="presOf" srcId="{B42F5BF1-F6AA-4DEE-BFEF-A6D8BD889F13}" destId="{280B5E39-3E8E-4FE0-BDF0-50FFC3F1886E}" srcOrd="0" destOrd="0" presId="urn:microsoft.com/office/officeart/2008/layout/LinedList"/>
    <dgm:cxn modelId="{CD2A6CB7-E923-4B66-BDB7-0C262C970939}" type="presOf" srcId="{44F27A07-038F-4846-BF73-F0D51BD29FA4}" destId="{F3B241FD-ADDD-42C7-852B-90DB0C2D7ADB}" srcOrd="0" destOrd="0" presId="urn:microsoft.com/office/officeart/2008/layout/LinedList"/>
    <dgm:cxn modelId="{E53FCBB8-21EE-404E-B73D-D64471410486}" type="presOf" srcId="{8D4F9CD1-E03C-42AF-AE79-014AA1C38A02}" destId="{948C716A-4B69-459A-BCBB-02A2F9CB56D2}" srcOrd="0" destOrd="0" presId="urn:microsoft.com/office/officeart/2008/layout/LinedList"/>
    <dgm:cxn modelId="{72581BB9-B671-4A32-8815-B916D0DB38F5}" srcId="{03D799AA-9D2B-416F-A4D6-19A141D4DB4D}" destId="{B42F5BF1-F6AA-4DEE-BFEF-A6D8BD889F13}" srcOrd="4" destOrd="0" parTransId="{0575E2F6-A36D-47C5-AE4B-AB80DC512316}" sibTransId="{EAF36560-F38A-4C58-951E-A07C8672FAE7}"/>
    <dgm:cxn modelId="{CEC997BD-EDD7-4224-B0B9-85ADF59B4922}" type="presOf" srcId="{7E90FE8D-4F71-4779-819F-B7FA99509046}" destId="{1CAD69CD-B6E4-4E66-90C8-9AE9DE1C6A66}" srcOrd="0" destOrd="0" presId="urn:microsoft.com/office/officeart/2008/layout/LinedList"/>
    <dgm:cxn modelId="{68C8E9C3-1CC6-4B27-BA46-88F379806C9D}" srcId="{03D799AA-9D2B-416F-A4D6-19A141D4DB4D}" destId="{02C9DF3C-268D-4B7F-AB61-09E07A642B39}" srcOrd="17" destOrd="0" parTransId="{1D7FA983-B173-42F8-AE0E-CEBDAA4C1F6C}" sibTransId="{884D9C37-6F38-4249-A816-B4BEC17A8979}"/>
    <dgm:cxn modelId="{3F37BFC8-D2E9-4102-B173-FA30B1C2EC73}" type="presOf" srcId="{A662656B-6627-4E4D-A782-E2EF3DA5DB1F}" destId="{06E55A5A-762A-4016-B78F-9E98982E240C}" srcOrd="0" destOrd="0" presId="urn:microsoft.com/office/officeart/2008/layout/LinedList"/>
    <dgm:cxn modelId="{8C5C1ECA-3972-47E8-9162-BF2C3EA7D30B}" srcId="{03D799AA-9D2B-416F-A4D6-19A141D4DB4D}" destId="{35CDB8AD-FB79-4824-B804-8F6E94AF7265}" srcOrd="16" destOrd="0" parTransId="{02617A00-757B-4616-9A0B-BCD2B378CE79}" sibTransId="{39EAD7F6-326A-41DA-B1F2-2F5DDD1BAC2F}"/>
    <dgm:cxn modelId="{7408FCD4-A8FB-41BA-BD65-970F6660C686}" type="presOf" srcId="{8164195D-3FC9-4C79-947C-2B742349F919}" destId="{ACD40457-BC3C-4D79-8EC5-B2C7BCC3B771}" srcOrd="0" destOrd="0" presId="urn:microsoft.com/office/officeart/2008/layout/LinedList"/>
    <dgm:cxn modelId="{02A5EFDA-8ACC-4EEB-9071-E46DBEC5C858}" srcId="{03D799AA-9D2B-416F-A4D6-19A141D4DB4D}" destId="{A662656B-6627-4E4D-A782-E2EF3DA5DB1F}" srcOrd="22" destOrd="0" parTransId="{B7AB67D6-3804-41F3-B901-C0AF720FD30C}" sibTransId="{8DAFE2C7-2E81-44C6-A043-9020889EC0F3}"/>
    <dgm:cxn modelId="{639D12DB-72E8-4094-8915-F68E1349355E}" type="presOf" srcId="{D79AE34C-3B48-4BA1-83E1-B91F3E0521B1}" destId="{17EA9A38-B8BB-498A-979E-1D4B5855C04F}" srcOrd="0" destOrd="0" presId="urn:microsoft.com/office/officeart/2008/layout/LinedList"/>
    <dgm:cxn modelId="{B223A7E5-5F4A-4546-A9D3-2A92E4282D37}" type="presOf" srcId="{E25D7359-C3F9-4B24-81A5-5137BB1BAF32}" destId="{71B571F1-4287-4361-A369-4A2935144003}" srcOrd="0" destOrd="0" presId="urn:microsoft.com/office/officeart/2008/layout/LinedList"/>
    <dgm:cxn modelId="{7C15D9EE-F87D-42CE-B0DB-60B48996E4D9}" srcId="{03D799AA-9D2B-416F-A4D6-19A141D4DB4D}" destId="{CE05D98A-3EBE-400D-9CE4-9607B23153D2}" srcOrd="5" destOrd="0" parTransId="{573EF752-E8BB-4CC3-B571-C07F77D05918}" sibTransId="{004CDFBB-E79B-424E-A80F-15BD45996DE0}"/>
    <dgm:cxn modelId="{1C2AC1E4-4236-431E-89DA-561D11D713CA}" type="presParOf" srcId="{9C7AA6EA-A268-4932-B4F3-DDC91F3F88A3}" destId="{9CDB0826-800C-46BB-97EA-49C832759A21}" srcOrd="0" destOrd="0" presId="urn:microsoft.com/office/officeart/2008/layout/LinedList"/>
    <dgm:cxn modelId="{5D811B12-485D-4E64-9BE4-B9C08B27356B}" type="presParOf" srcId="{9C7AA6EA-A268-4932-B4F3-DDC91F3F88A3}" destId="{393346D3-012B-472A-84A9-97348A6338D7}" srcOrd="1" destOrd="0" presId="urn:microsoft.com/office/officeart/2008/layout/LinedList"/>
    <dgm:cxn modelId="{751FF2E1-FE3D-4EB1-B8C5-E73BCD39CBB2}" type="presParOf" srcId="{393346D3-012B-472A-84A9-97348A6338D7}" destId="{8A618E45-C972-49C9-A290-396C91B1FE63}" srcOrd="0" destOrd="0" presId="urn:microsoft.com/office/officeart/2008/layout/LinedList"/>
    <dgm:cxn modelId="{77C4E033-5C68-4134-BBE6-D39DACC5BB21}" type="presParOf" srcId="{393346D3-012B-472A-84A9-97348A6338D7}" destId="{DEC8BF44-FD4C-4251-A52C-034D9100845E}" srcOrd="1" destOrd="0" presId="urn:microsoft.com/office/officeart/2008/layout/LinedList"/>
    <dgm:cxn modelId="{55071AD4-B1B7-4F45-8C85-02E37191325B}" type="presParOf" srcId="{9C7AA6EA-A268-4932-B4F3-DDC91F3F88A3}" destId="{7CE6481A-988B-4533-82F7-ECC6567D2EDC}" srcOrd="2" destOrd="0" presId="urn:microsoft.com/office/officeart/2008/layout/LinedList"/>
    <dgm:cxn modelId="{0DE14C96-4319-43C9-840B-11B11577DAEF}" type="presParOf" srcId="{9C7AA6EA-A268-4932-B4F3-DDC91F3F88A3}" destId="{2A6A1E57-817E-4B8C-866F-600D67CE120C}" srcOrd="3" destOrd="0" presId="urn:microsoft.com/office/officeart/2008/layout/LinedList"/>
    <dgm:cxn modelId="{2C06A229-7081-4CF7-B801-0DEE6581CD7C}" type="presParOf" srcId="{2A6A1E57-817E-4B8C-866F-600D67CE120C}" destId="{1CAD69CD-B6E4-4E66-90C8-9AE9DE1C6A66}" srcOrd="0" destOrd="0" presId="urn:microsoft.com/office/officeart/2008/layout/LinedList"/>
    <dgm:cxn modelId="{68508066-8AA6-441E-8E36-8EC7D092D233}" type="presParOf" srcId="{2A6A1E57-817E-4B8C-866F-600D67CE120C}" destId="{9825D1EB-D0A7-42CD-90D0-39DE025BDBBE}" srcOrd="1" destOrd="0" presId="urn:microsoft.com/office/officeart/2008/layout/LinedList"/>
    <dgm:cxn modelId="{627EACE8-F1B3-4050-92E5-3E3BC0A1E5B6}" type="presParOf" srcId="{9C7AA6EA-A268-4932-B4F3-DDC91F3F88A3}" destId="{B7E4C20B-6681-4B0C-AC76-BD720074C668}" srcOrd="4" destOrd="0" presId="urn:microsoft.com/office/officeart/2008/layout/LinedList"/>
    <dgm:cxn modelId="{3886803A-8E92-462F-8473-2095BD3DA176}" type="presParOf" srcId="{9C7AA6EA-A268-4932-B4F3-DDC91F3F88A3}" destId="{B7D135CC-958C-4551-AF6E-79FCA869CC5C}" srcOrd="5" destOrd="0" presId="urn:microsoft.com/office/officeart/2008/layout/LinedList"/>
    <dgm:cxn modelId="{C0CD7786-0968-4AD4-AFCC-A94E276D3107}" type="presParOf" srcId="{B7D135CC-958C-4551-AF6E-79FCA869CC5C}" destId="{47D4035E-589D-4932-80D0-FA49642A3400}" srcOrd="0" destOrd="0" presId="urn:microsoft.com/office/officeart/2008/layout/LinedList"/>
    <dgm:cxn modelId="{2AEC888D-6D63-49C4-B59C-F8A6E2A46025}" type="presParOf" srcId="{B7D135CC-958C-4551-AF6E-79FCA869CC5C}" destId="{BF3C9E25-D83E-429E-A36D-9C975DCB258F}" srcOrd="1" destOrd="0" presId="urn:microsoft.com/office/officeart/2008/layout/LinedList"/>
    <dgm:cxn modelId="{2D8D8ABC-03DF-4399-BB4A-8C47AB40AE20}" type="presParOf" srcId="{9C7AA6EA-A268-4932-B4F3-DDC91F3F88A3}" destId="{365A0E52-A7B6-402B-9633-F76B5F3BDB7F}" srcOrd="6" destOrd="0" presId="urn:microsoft.com/office/officeart/2008/layout/LinedList"/>
    <dgm:cxn modelId="{A0C785E2-D83E-48B7-897A-54F47BB60C83}" type="presParOf" srcId="{9C7AA6EA-A268-4932-B4F3-DDC91F3F88A3}" destId="{AE723363-4684-424C-94B1-212A7960D7DC}" srcOrd="7" destOrd="0" presId="urn:microsoft.com/office/officeart/2008/layout/LinedList"/>
    <dgm:cxn modelId="{1F09CD24-69DF-4697-BC77-99A0D89B77B8}" type="presParOf" srcId="{AE723363-4684-424C-94B1-212A7960D7DC}" destId="{BC73679E-6EB5-4407-A846-C7160C285A84}" srcOrd="0" destOrd="0" presId="urn:microsoft.com/office/officeart/2008/layout/LinedList"/>
    <dgm:cxn modelId="{FBE7982A-35D7-4D15-AEDD-2CE970913C35}" type="presParOf" srcId="{AE723363-4684-424C-94B1-212A7960D7DC}" destId="{E3B655FF-A66A-4FB6-8FB0-5DD56FEE364D}" srcOrd="1" destOrd="0" presId="urn:microsoft.com/office/officeart/2008/layout/LinedList"/>
    <dgm:cxn modelId="{289F9974-300E-4103-B845-E95C0CA1A5AD}" type="presParOf" srcId="{9C7AA6EA-A268-4932-B4F3-DDC91F3F88A3}" destId="{E48176CE-6523-4608-B23C-9D17FA7F7ECE}" srcOrd="8" destOrd="0" presId="urn:microsoft.com/office/officeart/2008/layout/LinedList"/>
    <dgm:cxn modelId="{DF0FC309-DF57-4F12-AF72-01E71E41AB8A}" type="presParOf" srcId="{9C7AA6EA-A268-4932-B4F3-DDC91F3F88A3}" destId="{75A3169D-5685-49D1-B1AB-084A7C8B9AFD}" srcOrd="9" destOrd="0" presId="urn:microsoft.com/office/officeart/2008/layout/LinedList"/>
    <dgm:cxn modelId="{A15E9C80-B2AA-4110-91D5-8B3B433057EF}" type="presParOf" srcId="{75A3169D-5685-49D1-B1AB-084A7C8B9AFD}" destId="{280B5E39-3E8E-4FE0-BDF0-50FFC3F1886E}" srcOrd="0" destOrd="0" presId="urn:microsoft.com/office/officeart/2008/layout/LinedList"/>
    <dgm:cxn modelId="{2B6781A2-B0A8-4B55-85B1-455D399AC9BB}" type="presParOf" srcId="{75A3169D-5685-49D1-B1AB-084A7C8B9AFD}" destId="{EFC9B7EE-F61E-47BE-98B9-EB6F201CC589}" srcOrd="1" destOrd="0" presId="urn:microsoft.com/office/officeart/2008/layout/LinedList"/>
    <dgm:cxn modelId="{EF13BEF3-6C15-4106-B428-C7D7BA3BBB3F}" type="presParOf" srcId="{9C7AA6EA-A268-4932-B4F3-DDC91F3F88A3}" destId="{03890484-3C02-4790-B4CB-BF8C9EC30EB5}" srcOrd="10" destOrd="0" presId="urn:microsoft.com/office/officeart/2008/layout/LinedList"/>
    <dgm:cxn modelId="{E73037EF-83BF-4C4F-BFE1-95FDA2E6F1C9}" type="presParOf" srcId="{9C7AA6EA-A268-4932-B4F3-DDC91F3F88A3}" destId="{9C30795F-0971-4756-9B53-2DF9DAD52F58}" srcOrd="11" destOrd="0" presId="urn:microsoft.com/office/officeart/2008/layout/LinedList"/>
    <dgm:cxn modelId="{44600A2E-C8D3-4437-BC23-B2A9DC9AEC6F}" type="presParOf" srcId="{9C30795F-0971-4756-9B53-2DF9DAD52F58}" destId="{264320F2-FB5C-4701-A821-174FBE19C799}" srcOrd="0" destOrd="0" presId="urn:microsoft.com/office/officeart/2008/layout/LinedList"/>
    <dgm:cxn modelId="{C237BD7B-2E85-4952-BE1B-CB83A0018F18}" type="presParOf" srcId="{9C30795F-0971-4756-9B53-2DF9DAD52F58}" destId="{CDF86C69-10CF-43DA-85E5-99C7A93B1609}" srcOrd="1" destOrd="0" presId="urn:microsoft.com/office/officeart/2008/layout/LinedList"/>
    <dgm:cxn modelId="{09F8C756-9B14-4090-93E6-E21E208F9A90}" type="presParOf" srcId="{9C7AA6EA-A268-4932-B4F3-DDC91F3F88A3}" destId="{17EF58CA-7EDA-4124-8637-8DA9D588F073}" srcOrd="12" destOrd="0" presId="urn:microsoft.com/office/officeart/2008/layout/LinedList"/>
    <dgm:cxn modelId="{CFE6A19F-396C-4612-B7BE-F9917DF4BE9F}" type="presParOf" srcId="{9C7AA6EA-A268-4932-B4F3-DDC91F3F88A3}" destId="{0E6F3062-CD20-4F1F-8A16-13F1EAE09D3D}" srcOrd="13" destOrd="0" presId="urn:microsoft.com/office/officeart/2008/layout/LinedList"/>
    <dgm:cxn modelId="{02661C99-8A0E-43DF-AA2A-9002D56ADD1B}" type="presParOf" srcId="{0E6F3062-CD20-4F1F-8A16-13F1EAE09D3D}" destId="{314412C6-2560-40EA-BAB0-43954265534E}" srcOrd="0" destOrd="0" presId="urn:microsoft.com/office/officeart/2008/layout/LinedList"/>
    <dgm:cxn modelId="{80B28F5A-6EDA-4C67-83D0-233D8755ACD0}" type="presParOf" srcId="{0E6F3062-CD20-4F1F-8A16-13F1EAE09D3D}" destId="{4A8E8D9E-FECD-4DC3-949A-8687160ADECD}" srcOrd="1" destOrd="0" presId="urn:microsoft.com/office/officeart/2008/layout/LinedList"/>
    <dgm:cxn modelId="{AB723AEC-5B13-4A46-9BE1-77CF154EAFA1}" type="presParOf" srcId="{9C7AA6EA-A268-4932-B4F3-DDC91F3F88A3}" destId="{ADC87F61-A6B6-4C26-B45C-89FDD2483E88}" srcOrd="14" destOrd="0" presId="urn:microsoft.com/office/officeart/2008/layout/LinedList"/>
    <dgm:cxn modelId="{9B0F7299-AE70-4377-82E5-474029BCB235}" type="presParOf" srcId="{9C7AA6EA-A268-4932-B4F3-DDC91F3F88A3}" destId="{4BFF1F66-97D3-482B-B59E-1E408470E274}" srcOrd="15" destOrd="0" presId="urn:microsoft.com/office/officeart/2008/layout/LinedList"/>
    <dgm:cxn modelId="{44ED489D-F555-4175-8098-0B566587B4DF}" type="presParOf" srcId="{4BFF1F66-97D3-482B-B59E-1E408470E274}" destId="{7DE1B8C3-3C36-42FA-9875-CDB32E1A752E}" srcOrd="0" destOrd="0" presId="urn:microsoft.com/office/officeart/2008/layout/LinedList"/>
    <dgm:cxn modelId="{A14807C6-E2DB-4BF4-ABE3-45732FE57F56}" type="presParOf" srcId="{4BFF1F66-97D3-482B-B59E-1E408470E274}" destId="{C6983F25-D7F2-4CCE-B6D0-2CC6411301EE}" srcOrd="1" destOrd="0" presId="urn:microsoft.com/office/officeart/2008/layout/LinedList"/>
    <dgm:cxn modelId="{32386389-0DC5-42A0-BEF5-2AE5D1069BE7}" type="presParOf" srcId="{9C7AA6EA-A268-4932-B4F3-DDC91F3F88A3}" destId="{472D8C4D-4326-49A3-9DEE-3A5118151149}" srcOrd="16" destOrd="0" presId="urn:microsoft.com/office/officeart/2008/layout/LinedList"/>
    <dgm:cxn modelId="{36FCC557-BEE2-44A4-8B51-E085BDD80CED}" type="presParOf" srcId="{9C7AA6EA-A268-4932-B4F3-DDC91F3F88A3}" destId="{15405605-38B9-474E-8D75-88E007F2FA25}" srcOrd="17" destOrd="0" presId="urn:microsoft.com/office/officeart/2008/layout/LinedList"/>
    <dgm:cxn modelId="{8E31A2F1-5146-448B-8BFD-4189E6AA1874}" type="presParOf" srcId="{15405605-38B9-474E-8D75-88E007F2FA25}" destId="{F63CDD3B-0730-458A-8A35-AE460A04B577}" srcOrd="0" destOrd="0" presId="urn:microsoft.com/office/officeart/2008/layout/LinedList"/>
    <dgm:cxn modelId="{D920017A-D9E8-425C-89CB-8A777D3CF071}" type="presParOf" srcId="{15405605-38B9-474E-8D75-88E007F2FA25}" destId="{FCDFD4B6-0CF5-41E6-9BE2-98ADB706EB5D}" srcOrd="1" destOrd="0" presId="urn:microsoft.com/office/officeart/2008/layout/LinedList"/>
    <dgm:cxn modelId="{865254F9-7D8C-42A4-A51D-77F5A4BA6BB9}" type="presParOf" srcId="{9C7AA6EA-A268-4932-B4F3-DDC91F3F88A3}" destId="{14DA1A06-EAB0-4A69-9B35-7C0A3DF80D5A}" srcOrd="18" destOrd="0" presId="urn:microsoft.com/office/officeart/2008/layout/LinedList"/>
    <dgm:cxn modelId="{FF6A0A78-6A89-434A-8332-13DD351A601B}" type="presParOf" srcId="{9C7AA6EA-A268-4932-B4F3-DDC91F3F88A3}" destId="{786FCCA7-46E5-4AEA-920F-63771CF7786F}" srcOrd="19" destOrd="0" presId="urn:microsoft.com/office/officeart/2008/layout/LinedList"/>
    <dgm:cxn modelId="{9CAFC44E-C3CF-497F-8965-B2FF4AA76666}" type="presParOf" srcId="{786FCCA7-46E5-4AEA-920F-63771CF7786F}" destId="{2762C793-7EB5-42D5-AABE-CB776B4E46F3}" srcOrd="0" destOrd="0" presId="urn:microsoft.com/office/officeart/2008/layout/LinedList"/>
    <dgm:cxn modelId="{27319E06-1140-4A71-90EC-7FE64598F248}" type="presParOf" srcId="{786FCCA7-46E5-4AEA-920F-63771CF7786F}" destId="{3A5F9E9D-55FB-44B8-8257-294FEB1349FA}" srcOrd="1" destOrd="0" presId="urn:microsoft.com/office/officeart/2008/layout/LinedList"/>
    <dgm:cxn modelId="{F043E401-C2A6-42AA-BB65-F88D65A12F69}" type="presParOf" srcId="{9C7AA6EA-A268-4932-B4F3-DDC91F3F88A3}" destId="{48528244-3145-411E-9B37-2B604B572F64}" srcOrd="20" destOrd="0" presId="urn:microsoft.com/office/officeart/2008/layout/LinedList"/>
    <dgm:cxn modelId="{FD948069-D31E-4FC8-9B2E-56C442856B79}" type="presParOf" srcId="{9C7AA6EA-A268-4932-B4F3-DDC91F3F88A3}" destId="{2078F868-FED1-4984-A608-E94B29AB91F4}" srcOrd="21" destOrd="0" presId="urn:microsoft.com/office/officeart/2008/layout/LinedList"/>
    <dgm:cxn modelId="{69261CB8-8145-42D8-A26B-A575FB3C20AE}" type="presParOf" srcId="{2078F868-FED1-4984-A608-E94B29AB91F4}" destId="{F3B241FD-ADDD-42C7-852B-90DB0C2D7ADB}" srcOrd="0" destOrd="0" presId="urn:microsoft.com/office/officeart/2008/layout/LinedList"/>
    <dgm:cxn modelId="{1A16E665-5565-480A-8976-EBFE1CFA2CBB}" type="presParOf" srcId="{2078F868-FED1-4984-A608-E94B29AB91F4}" destId="{AA1599D8-E158-47EE-A1FC-AC89C023E5AF}" srcOrd="1" destOrd="0" presId="urn:microsoft.com/office/officeart/2008/layout/LinedList"/>
    <dgm:cxn modelId="{7096B5FE-A051-4927-939F-5F0AF1CE6825}" type="presParOf" srcId="{9C7AA6EA-A268-4932-B4F3-DDC91F3F88A3}" destId="{CDF54833-1EDE-4D5E-8DAD-F529F2190EB0}" srcOrd="22" destOrd="0" presId="urn:microsoft.com/office/officeart/2008/layout/LinedList"/>
    <dgm:cxn modelId="{97B82DA7-E2D3-4EB3-9754-1C810D76DA01}" type="presParOf" srcId="{9C7AA6EA-A268-4932-B4F3-DDC91F3F88A3}" destId="{63A12B9E-CAA1-4159-AB1A-5E88B780D046}" srcOrd="23" destOrd="0" presId="urn:microsoft.com/office/officeart/2008/layout/LinedList"/>
    <dgm:cxn modelId="{E2F8192A-564C-4F35-A573-505DB6D3D318}" type="presParOf" srcId="{63A12B9E-CAA1-4159-AB1A-5E88B780D046}" destId="{948C716A-4B69-459A-BCBB-02A2F9CB56D2}" srcOrd="0" destOrd="0" presId="urn:microsoft.com/office/officeart/2008/layout/LinedList"/>
    <dgm:cxn modelId="{B82FC7CA-1EEC-4964-81F1-9ECB1220856D}" type="presParOf" srcId="{63A12B9E-CAA1-4159-AB1A-5E88B780D046}" destId="{FECFFB6C-8A1A-410C-B62F-D28A8295306C}" srcOrd="1" destOrd="0" presId="urn:microsoft.com/office/officeart/2008/layout/LinedList"/>
    <dgm:cxn modelId="{A87EC83F-6879-4FE3-9A74-A30645B1E2B8}" type="presParOf" srcId="{9C7AA6EA-A268-4932-B4F3-DDC91F3F88A3}" destId="{2CA1BB61-01C4-4E01-95E6-D3CE5973EFE3}" srcOrd="24" destOrd="0" presId="urn:microsoft.com/office/officeart/2008/layout/LinedList"/>
    <dgm:cxn modelId="{B1CF175B-D730-4A8E-90D7-FBAFAC232E68}" type="presParOf" srcId="{9C7AA6EA-A268-4932-B4F3-DDC91F3F88A3}" destId="{6A283426-8045-4A3F-B056-F70249B15C6A}" srcOrd="25" destOrd="0" presId="urn:microsoft.com/office/officeart/2008/layout/LinedList"/>
    <dgm:cxn modelId="{5A65D28E-0775-4B8E-AB1E-8B1ECA0B8C7C}" type="presParOf" srcId="{6A283426-8045-4A3F-B056-F70249B15C6A}" destId="{71B571F1-4287-4361-A369-4A2935144003}" srcOrd="0" destOrd="0" presId="urn:microsoft.com/office/officeart/2008/layout/LinedList"/>
    <dgm:cxn modelId="{9D714DAC-87BA-4E66-98BD-27D9F0BE52B6}" type="presParOf" srcId="{6A283426-8045-4A3F-B056-F70249B15C6A}" destId="{8788273B-A2A4-4F8E-8D96-1D8033F6A41F}" srcOrd="1" destOrd="0" presId="urn:microsoft.com/office/officeart/2008/layout/LinedList"/>
    <dgm:cxn modelId="{A1BB3F55-3363-4DE3-8124-20EF303E7C02}" type="presParOf" srcId="{9C7AA6EA-A268-4932-B4F3-DDC91F3F88A3}" destId="{2D082B36-64C0-4889-926D-71876B31A21A}" srcOrd="26" destOrd="0" presId="urn:microsoft.com/office/officeart/2008/layout/LinedList"/>
    <dgm:cxn modelId="{E98B27E6-E111-4126-B969-BBCBD793F82B}" type="presParOf" srcId="{9C7AA6EA-A268-4932-B4F3-DDC91F3F88A3}" destId="{644ACE99-8DF0-4CAB-8ED3-833CC1D5ACAA}" srcOrd="27" destOrd="0" presId="urn:microsoft.com/office/officeart/2008/layout/LinedList"/>
    <dgm:cxn modelId="{8B819E69-AB53-4E1E-8D7F-95E9BBD3FD91}" type="presParOf" srcId="{644ACE99-8DF0-4CAB-8ED3-833CC1D5ACAA}" destId="{94E84D1E-7A4D-4702-92C0-D7D9BB7D0122}" srcOrd="0" destOrd="0" presId="urn:microsoft.com/office/officeart/2008/layout/LinedList"/>
    <dgm:cxn modelId="{FB201C2A-88B0-4B9A-ADFE-2E505902CD36}" type="presParOf" srcId="{644ACE99-8DF0-4CAB-8ED3-833CC1D5ACAA}" destId="{12D7BF3C-9D0F-48B9-B4DF-E7E0854DB152}" srcOrd="1" destOrd="0" presId="urn:microsoft.com/office/officeart/2008/layout/LinedList"/>
    <dgm:cxn modelId="{939B3A75-2DBA-44EC-86D0-530E2378A15C}" type="presParOf" srcId="{9C7AA6EA-A268-4932-B4F3-DDC91F3F88A3}" destId="{D1A1601B-D445-4F82-BE3A-DCB3F15073EB}" srcOrd="28" destOrd="0" presId="urn:microsoft.com/office/officeart/2008/layout/LinedList"/>
    <dgm:cxn modelId="{7ACF5EDC-6828-44AA-9FCD-8B978F183474}" type="presParOf" srcId="{9C7AA6EA-A268-4932-B4F3-DDC91F3F88A3}" destId="{799F1BA7-5934-4829-86F2-9CF0D08B7EE6}" srcOrd="29" destOrd="0" presId="urn:microsoft.com/office/officeart/2008/layout/LinedList"/>
    <dgm:cxn modelId="{EA941225-E7AB-4468-8D9E-34AFA493B26A}" type="presParOf" srcId="{799F1BA7-5934-4829-86F2-9CF0D08B7EE6}" destId="{08B0D9B1-1522-451D-A4C6-6016B14C40C2}" srcOrd="0" destOrd="0" presId="urn:microsoft.com/office/officeart/2008/layout/LinedList"/>
    <dgm:cxn modelId="{DAB3293E-66CC-4564-BAD1-C2B6BE9A3930}" type="presParOf" srcId="{799F1BA7-5934-4829-86F2-9CF0D08B7EE6}" destId="{9DF99643-89F3-48F4-A7D8-4C19098B5CB8}" srcOrd="1" destOrd="0" presId="urn:microsoft.com/office/officeart/2008/layout/LinedList"/>
    <dgm:cxn modelId="{4AB4BB3B-6A4A-45CA-9346-E26C386E594B}" type="presParOf" srcId="{9C7AA6EA-A268-4932-B4F3-DDC91F3F88A3}" destId="{F21D0F2C-41D8-4E66-88B0-F1C02C67CE9B}" srcOrd="30" destOrd="0" presId="urn:microsoft.com/office/officeart/2008/layout/LinedList"/>
    <dgm:cxn modelId="{2B7DEEDA-EC07-4A4F-ACCA-0C8ACD89EEB1}" type="presParOf" srcId="{9C7AA6EA-A268-4932-B4F3-DDC91F3F88A3}" destId="{905DEA7E-C6BE-4544-9740-2FD6C40CDF61}" srcOrd="31" destOrd="0" presId="urn:microsoft.com/office/officeart/2008/layout/LinedList"/>
    <dgm:cxn modelId="{4C2507E1-0C35-42F9-A9C1-EC50BBEB3AD7}" type="presParOf" srcId="{905DEA7E-C6BE-4544-9740-2FD6C40CDF61}" destId="{F2772F31-FFEC-44F7-996C-95A33D927A67}" srcOrd="0" destOrd="0" presId="urn:microsoft.com/office/officeart/2008/layout/LinedList"/>
    <dgm:cxn modelId="{579C4B81-270D-488F-AC69-692E436D993B}" type="presParOf" srcId="{905DEA7E-C6BE-4544-9740-2FD6C40CDF61}" destId="{D1F341D6-9BAF-4876-9CD9-49647AD51ABD}" srcOrd="1" destOrd="0" presId="urn:microsoft.com/office/officeart/2008/layout/LinedList"/>
    <dgm:cxn modelId="{04DE8827-38C5-4D14-8FF2-A253EC416572}" type="presParOf" srcId="{9C7AA6EA-A268-4932-B4F3-DDC91F3F88A3}" destId="{821E6958-FA48-40EE-91EB-00E5855FCBA1}" srcOrd="32" destOrd="0" presId="urn:microsoft.com/office/officeart/2008/layout/LinedList"/>
    <dgm:cxn modelId="{D8A850BB-CC2A-40F8-89EC-99E5768517B7}" type="presParOf" srcId="{9C7AA6EA-A268-4932-B4F3-DDC91F3F88A3}" destId="{4F92134B-D4EE-46FC-9ED8-0C6AFBF6CCE8}" srcOrd="33" destOrd="0" presId="urn:microsoft.com/office/officeart/2008/layout/LinedList"/>
    <dgm:cxn modelId="{4246319F-57C5-49DD-A905-A603FC7FDE8D}" type="presParOf" srcId="{4F92134B-D4EE-46FC-9ED8-0C6AFBF6CCE8}" destId="{5E98767B-E585-4C68-85A4-273511B30BD6}" srcOrd="0" destOrd="0" presId="urn:microsoft.com/office/officeart/2008/layout/LinedList"/>
    <dgm:cxn modelId="{EB9D1E66-438E-4732-AF4E-5FE305A216DB}" type="presParOf" srcId="{4F92134B-D4EE-46FC-9ED8-0C6AFBF6CCE8}" destId="{8444E87D-4974-4E12-946E-97F1EC8B2E40}" srcOrd="1" destOrd="0" presId="urn:microsoft.com/office/officeart/2008/layout/LinedList"/>
    <dgm:cxn modelId="{D0D12D72-95DE-4794-927B-2A4A73108A27}" type="presParOf" srcId="{9C7AA6EA-A268-4932-B4F3-DDC91F3F88A3}" destId="{970E3DA7-1A10-4C46-BAF1-0B3D9760B732}" srcOrd="34" destOrd="0" presId="urn:microsoft.com/office/officeart/2008/layout/LinedList"/>
    <dgm:cxn modelId="{528E2F66-9DAB-4160-9D9F-062B3D6FE2B8}" type="presParOf" srcId="{9C7AA6EA-A268-4932-B4F3-DDC91F3F88A3}" destId="{958100DD-E2F6-44A4-9321-8406DDAA649E}" srcOrd="35" destOrd="0" presId="urn:microsoft.com/office/officeart/2008/layout/LinedList"/>
    <dgm:cxn modelId="{282AF1AB-8357-4DE2-BA6A-D9ED97A4F1AB}" type="presParOf" srcId="{958100DD-E2F6-44A4-9321-8406DDAA649E}" destId="{304FB47E-6591-434A-B4C5-D11C15341C88}" srcOrd="0" destOrd="0" presId="urn:microsoft.com/office/officeart/2008/layout/LinedList"/>
    <dgm:cxn modelId="{8ADC2E24-EE19-4588-82E5-02C8B994C2F8}" type="presParOf" srcId="{958100DD-E2F6-44A4-9321-8406DDAA649E}" destId="{9B8FEACD-EE36-4A9D-886A-4B8ECFDA7401}" srcOrd="1" destOrd="0" presId="urn:microsoft.com/office/officeart/2008/layout/LinedList"/>
    <dgm:cxn modelId="{3DD91A2E-416B-460B-A606-BA709A20D12D}" type="presParOf" srcId="{9C7AA6EA-A268-4932-B4F3-DDC91F3F88A3}" destId="{FBBFA82F-CF2B-45B2-9821-31EAC785789A}" srcOrd="36" destOrd="0" presId="urn:microsoft.com/office/officeart/2008/layout/LinedList"/>
    <dgm:cxn modelId="{4211B662-1AFE-45B0-AEEB-799BC3AAF300}" type="presParOf" srcId="{9C7AA6EA-A268-4932-B4F3-DDC91F3F88A3}" destId="{3EBF7A7B-6236-4C51-B9F2-2F2E8921A159}" srcOrd="37" destOrd="0" presId="urn:microsoft.com/office/officeart/2008/layout/LinedList"/>
    <dgm:cxn modelId="{2E7A085F-C57C-4F3D-B83E-40A39A9B4690}" type="presParOf" srcId="{3EBF7A7B-6236-4C51-B9F2-2F2E8921A159}" destId="{ACD40457-BC3C-4D79-8EC5-B2C7BCC3B771}" srcOrd="0" destOrd="0" presId="urn:microsoft.com/office/officeart/2008/layout/LinedList"/>
    <dgm:cxn modelId="{C77893E2-50AE-49C8-A28B-F378020D9955}" type="presParOf" srcId="{3EBF7A7B-6236-4C51-B9F2-2F2E8921A159}" destId="{5AD81D8F-CF3D-4CA4-9E66-57FC8F74AD11}" srcOrd="1" destOrd="0" presId="urn:microsoft.com/office/officeart/2008/layout/LinedList"/>
    <dgm:cxn modelId="{CA03C6DE-9EB1-421D-899D-79301A7CCF42}" type="presParOf" srcId="{9C7AA6EA-A268-4932-B4F3-DDC91F3F88A3}" destId="{D91B9401-7130-4272-A677-3FBD7D468632}" srcOrd="38" destOrd="0" presId="urn:microsoft.com/office/officeart/2008/layout/LinedList"/>
    <dgm:cxn modelId="{7C5E069F-1062-4AF9-B9B9-C17F4EE15EC4}" type="presParOf" srcId="{9C7AA6EA-A268-4932-B4F3-DDC91F3F88A3}" destId="{F0B352EC-5B93-4917-A14D-C376A6898C4C}" srcOrd="39" destOrd="0" presId="urn:microsoft.com/office/officeart/2008/layout/LinedList"/>
    <dgm:cxn modelId="{7E593E7A-C323-489D-A3D0-5AC36141C6CB}" type="presParOf" srcId="{F0B352EC-5B93-4917-A14D-C376A6898C4C}" destId="{954F3A75-8E23-4DDD-B4A9-E49C2D3C1364}" srcOrd="0" destOrd="0" presId="urn:microsoft.com/office/officeart/2008/layout/LinedList"/>
    <dgm:cxn modelId="{21E71E45-84F6-4827-97FC-FDB66377BE3F}" type="presParOf" srcId="{F0B352EC-5B93-4917-A14D-C376A6898C4C}" destId="{97D4DCCD-79A6-4635-AA09-81C7EE3E92C9}" srcOrd="1" destOrd="0" presId="urn:microsoft.com/office/officeart/2008/layout/LinedList"/>
    <dgm:cxn modelId="{45D7DE45-0148-400E-AB8B-7BF012446167}" type="presParOf" srcId="{9C7AA6EA-A268-4932-B4F3-DDC91F3F88A3}" destId="{A695C2FC-5211-492E-B4B2-03E251637AE2}" srcOrd="40" destOrd="0" presId="urn:microsoft.com/office/officeart/2008/layout/LinedList"/>
    <dgm:cxn modelId="{44E1AEFF-0044-4816-B005-42F0CF88E7C9}" type="presParOf" srcId="{9C7AA6EA-A268-4932-B4F3-DDC91F3F88A3}" destId="{C037B0F2-F801-495F-A09E-95B7D71A6473}" srcOrd="41" destOrd="0" presId="urn:microsoft.com/office/officeart/2008/layout/LinedList"/>
    <dgm:cxn modelId="{8E0F0900-5B96-4DA2-8D04-77678239323A}" type="presParOf" srcId="{C037B0F2-F801-495F-A09E-95B7D71A6473}" destId="{7F4360CD-07D7-4D41-B4AF-96D826D0EA1E}" srcOrd="0" destOrd="0" presId="urn:microsoft.com/office/officeart/2008/layout/LinedList"/>
    <dgm:cxn modelId="{4AF4EA2B-7264-4ADD-AF73-D6E1A2CD98BD}" type="presParOf" srcId="{C037B0F2-F801-495F-A09E-95B7D71A6473}" destId="{AD14C257-6CB7-4AF1-AEFA-84D194DA6506}" srcOrd="1" destOrd="0" presId="urn:microsoft.com/office/officeart/2008/layout/LinedList"/>
    <dgm:cxn modelId="{5A6F8A41-67A9-485A-9A32-148A04D26CAE}" type="presParOf" srcId="{9C7AA6EA-A268-4932-B4F3-DDC91F3F88A3}" destId="{88D7EE18-5DBE-496C-A151-35729A1FD155}" srcOrd="42" destOrd="0" presId="urn:microsoft.com/office/officeart/2008/layout/LinedList"/>
    <dgm:cxn modelId="{BABDE665-88F2-4A60-826E-BC6EC448615A}" type="presParOf" srcId="{9C7AA6EA-A268-4932-B4F3-DDC91F3F88A3}" destId="{381A627D-E9B2-4291-9009-88DA7DABE1C5}" srcOrd="43" destOrd="0" presId="urn:microsoft.com/office/officeart/2008/layout/LinedList"/>
    <dgm:cxn modelId="{A0EDEAD6-4355-423D-B9BC-795C802DB158}" type="presParOf" srcId="{381A627D-E9B2-4291-9009-88DA7DABE1C5}" destId="{17EA9A38-B8BB-498A-979E-1D4B5855C04F}" srcOrd="0" destOrd="0" presId="urn:microsoft.com/office/officeart/2008/layout/LinedList"/>
    <dgm:cxn modelId="{1E8DC399-5E9D-44D5-A0E5-9A115055663E}" type="presParOf" srcId="{381A627D-E9B2-4291-9009-88DA7DABE1C5}" destId="{DD6BF675-2D96-4B02-A267-25E3BEAF648E}" srcOrd="1" destOrd="0" presId="urn:microsoft.com/office/officeart/2008/layout/LinedList"/>
    <dgm:cxn modelId="{6E53BCF8-902D-407D-87B4-89981513EAAE}" type="presParOf" srcId="{9C7AA6EA-A268-4932-B4F3-DDC91F3F88A3}" destId="{D78B49CF-35C5-40A4-98D6-DF88C142A612}" srcOrd="44" destOrd="0" presId="urn:microsoft.com/office/officeart/2008/layout/LinedList"/>
    <dgm:cxn modelId="{85A89728-50AD-4EDA-A304-C23B9E753180}" type="presParOf" srcId="{9C7AA6EA-A268-4932-B4F3-DDC91F3F88A3}" destId="{92B090A6-EFA4-492D-B095-2A4A761B31AA}" srcOrd="45" destOrd="0" presId="urn:microsoft.com/office/officeart/2008/layout/LinedList"/>
    <dgm:cxn modelId="{278D280B-120D-4BEB-8492-A0961F4C7EA3}" type="presParOf" srcId="{92B090A6-EFA4-492D-B095-2A4A761B31AA}" destId="{06E55A5A-762A-4016-B78F-9E98982E240C}" srcOrd="0" destOrd="0" presId="urn:microsoft.com/office/officeart/2008/layout/LinedList"/>
    <dgm:cxn modelId="{948ECA95-2560-4CAF-9791-6DA4E8358260}" type="presParOf" srcId="{92B090A6-EFA4-492D-B095-2A4A761B31AA}" destId="{A9C4932C-AF4C-4896-84FA-DD5ACE991F3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180B645-D879-4E38-AD77-28303400F64A}" type="doc">
      <dgm:prSet loTypeId="urn:microsoft.com/office/officeart/2018/2/layout/IconLabelList" loCatId="icon" qsTypeId="urn:microsoft.com/office/officeart/2005/8/quickstyle/simple1" qsCatId="simple" csTypeId="urn:microsoft.com/office/officeart/2018/5/colors/Iconchunking_neutralbg_colorful5" csCatId="colorful" phldr="1"/>
      <dgm:spPr/>
      <dgm:t>
        <a:bodyPr/>
        <a:lstStyle/>
        <a:p>
          <a:endParaRPr lang="en-US"/>
        </a:p>
      </dgm:t>
    </dgm:pt>
    <dgm:pt modelId="{44AF039A-9CCC-4A90-8FAA-F10046263C32}">
      <dgm:prSet/>
      <dgm:spPr/>
      <dgm:t>
        <a:bodyPr/>
        <a:lstStyle/>
        <a:p>
          <a:r>
            <a:rPr lang="en-US"/>
            <a:t>Team Kick Off Meeting.</a:t>
          </a:r>
        </a:p>
      </dgm:t>
    </dgm:pt>
    <dgm:pt modelId="{A2269291-E99B-45FA-B87C-71CB53050744}" type="parTrans" cxnId="{FCBF5A9F-415E-4B4C-BF81-CD3F522B8556}">
      <dgm:prSet/>
      <dgm:spPr/>
      <dgm:t>
        <a:bodyPr/>
        <a:lstStyle/>
        <a:p>
          <a:endParaRPr lang="en-US"/>
        </a:p>
      </dgm:t>
    </dgm:pt>
    <dgm:pt modelId="{263314A9-A2D5-4F51-8413-F0EAE26C963C}" type="sibTrans" cxnId="{FCBF5A9F-415E-4B4C-BF81-CD3F522B8556}">
      <dgm:prSet/>
      <dgm:spPr/>
      <dgm:t>
        <a:bodyPr/>
        <a:lstStyle/>
        <a:p>
          <a:endParaRPr lang="en-US"/>
        </a:p>
      </dgm:t>
    </dgm:pt>
    <dgm:pt modelId="{3CC1693E-C292-4DAA-AE3F-C45CDB865B5C}">
      <dgm:prSet/>
      <dgm:spPr/>
      <dgm:t>
        <a:bodyPr/>
        <a:lstStyle/>
        <a:p>
          <a:r>
            <a:rPr lang="en-US"/>
            <a:t>Find Out Goals And Scope.</a:t>
          </a:r>
        </a:p>
      </dgm:t>
    </dgm:pt>
    <dgm:pt modelId="{5785E803-B125-4B0B-BDDF-C5C3E02B15A6}" type="parTrans" cxnId="{FDDD1BBF-D43C-4E27-99CE-F191A9046717}">
      <dgm:prSet/>
      <dgm:spPr/>
      <dgm:t>
        <a:bodyPr/>
        <a:lstStyle/>
        <a:p>
          <a:endParaRPr lang="en-US"/>
        </a:p>
      </dgm:t>
    </dgm:pt>
    <dgm:pt modelId="{BE154E09-D58D-48D9-B354-69F421420299}" type="sibTrans" cxnId="{FDDD1BBF-D43C-4E27-99CE-F191A9046717}">
      <dgm:prSet/>
      <dgm:spPr/>
      <dgm:t>
        <a:bodyPr/>
        <a:lstStyle/>
        <a:p>
          <a:endParaRPr lang="en-US"/>
        </a:p>
      </dgm:t>
    </dgm:pt>
    <dgm:pt modelId="{76034286-0051-416A-BB47-411CDF249F68}">
      <dgm:prSet/>
      <dgm:spPr/>
      <dgm:t>
        <a:bodyPr/>
        <a:lstStyle/>
        <a:p>
          <a:r>
            <a:rPr lang="en-US"/>
            <a:t>Start Developing A Project Schedule.</a:t>
          </a:r>
        </a:p>
      </dgm:t>
    </dgm:pt>
    <dgm:pt modelId="{06293BE4-8B65-428A-BA8B-EA331DB79B5E}" type="parTrans" cxnId="{9754F0FE-6D09-47CD-BEEC-3B99FBCC101F}">
      <dgm:prSet/>
      <dgm:spPr/>
      <dgm:t>
        <a:bodyPr/>
        <a:lstStyle/>
        <a:p>
          <a:endParaRPr lang="en-US"/>
        </a:p>
      </dgm:t>
    </dgm:pt>
    <dgm:pt modelId="{70F47D19-C185-470E-9803-054DF91B10EB}" type="sibTrans" cxnId="{9754F0FE-6D09-47CD-BEEC-3B99FBCC101F}">
      <dgm:prSet/>
      <dgm:spPr/>
      <dgm:t>
        <a:bodyPr/>
        <a:lstStyle/>
        <a:p>
          <a:endParaRPr lang="en-US"/>
        </a:p>
      </dgm:t>
    </dgm:pt>
    <dgm:pt modelId="{64199591-2B24-4A95-B31E-39B45463297B}">
      <dgm:prSet/>
      <dgm:spPr/>
      <dgm:t>
        <a:bodyPr/>
        <a:lstStyle/>
        <a:p>
          <a:r>
            <a:rPr lang="en-US"/>
            <a:t>Start Looking For Tools And Resources.</a:t>
          </a:r>
        </a:p>
      </dgm:t>
    </dgm:pt>
    <dgm:pt modelId="{A41FB56E-BDD3-40E2-9986-15F5F77849AE}" type="parTrans" cxnId="{C3C4495A-3AEF-4225-982E-43FD035BA7EB}">
      <dgm:prSet/>
      <dgm:spPr/>
      <dgm:t>
        <a:bodyPr/>
        <a:lstStyle/>
        <a:p>
          <a:endParaRPr lang="en-US"/>
        </a:p>
      </dgm:t>
    </dgm:pt>
    <dgm:pt modelId="{E322C609-C609-4581-98F7-4E852CF70AAF}" type="sibTrans" cxnId="{C3C4495A-3AEF-4225-982E-43FD035BA7EB}">
      <dgm:prSet/>
      <dgm:spPr/>
      <dgm:t>
        <a:bodyPr/>
        <a:lstStyle/>
        <a:p>
          <a:endParaRPr lang="en-US"/>
        </a:p>
      </dgm:t>
    </dgm:pt>
    <dgm:pt modelId="{40085F22-979C-4CC7-A25C-68E032F9028E}" type="pres">
      <dgm:prSet presAssocID="{1180B645-D879-4E38-AD77-28303400F64A}" presName="root" presStyleCnt="0">
        <dgm:presLayoutVars>
          <dgm:dir/>
          <dgm:resizeHandles val="exact"/>
        </dgm:presLayoutVars>
      </dgm:prSet>
      <dgm:spPr/>
    </dgm:pt>
    <dgm:pt modelId="{710423FF-D0D4-45BB-8C50-75EC5924958D}" type="pres">
      <dgm:prSet presAssocID="{44AF039A-9CCC-4A90-8FAA-F10046263C32}" presName="compNode" presStyleCnt="0"/>
      <dgm:spPr/>
    </dgm:pt>
    <dgm:pt modelId="{5719EC69-BE13-4217-B7DE-45E029646023}" type="pres">
      <dgm:prSet presAssocID="{44AF039A-9CCC-4A90-8FAA-F10046263C32}"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occer Player"/>
        </a:ext>
      </dgm:extLst>
    </dgm:pt>
    <dgm:pt modelId="{D9CE50D6-672C-45D8-9D46-0230611F3FE6}" type="pres">
      <dgm:prSet presAssocID="{44AF039A-9CCC-4A90-8FAA-F10046263C32}" presName="spaceRect" presStyleCnt="0"/>
      <dgm:spPr/>
    </dgm:pt>
    <dgm:pt modelId="{FF236346-8F52-4FA0-984C-39E006A6B1F7}" type="pres">
      <dgm:prSet presAssocID="{44AF039A-9CCC-4A90-8FAA-F10046263C32}" presName="textRect" presStyleLbl="revTx" presStyleIdx="0" presStyleCnt="4">
        <dgm:presLayoutVars>
          <dgm:chMax val="1"/>
          <dgm:chPref val="1"/>
        </dgm:presLayoutVars>
      </dgm:prSet>
      <dgm:spPr/>
    </dgm:pt>
    <dgm:pt modelId="{E79DCB63-9AD0-43C1-8531-C1A39DD73B62}" type="pres">
      <dgm:prSet presAssocID="{263314A9-A2D5-4F51-8413-F0EAE26C963C}" presName="sibTrans" presStyleCnt="0"/>
      <dgm:spPr/>
    </dgm:pt>
    <dgm:pt modelId="{1D5FB5B8-CA4D-4E8F-8DCD-C8FF8B28508A}" type="pres">
      <dgm:prSet presAssocID="{3CC1693E-C292-4DAA-AE3F-C45CDB865B5C}" presName="compNode" presStyleCnt="0"/>
      <dgm:spPr/>
    </dgm:pt>
    <dgm:pt modelId="{5B0BA3CC-83E5-419F-9A82-F3AFD0CD55D5}" type="pres">
      <dgm:prSet presAssocID="{3CC1693E-C292-4DAA-AE3F-C45CDB865B5C}"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llseye"/>
        </a:ext>
      </dgm:extLst>
    </dgm:pt>
    <dgm:pt modelId="{9B293B28-5274-4C39-8A7E-FBE8DF643DE8}" type="pres">
      <dgm:prSet presAssocID="{3CC1693E-C292-4DAA-AE3F-C45CDB865B5C}" presName="spaceRect" presStyleCnt="0"/>
      <dgm:spPr/>
    </dgm:pt>
    <dgm:pt modelId="{D7F94E5D-2096-4167-BCE0-9D75D883ECD6}" type="pres">
      <dgm:prSet presAssocID="{3CC1693E-C292-4DAA-AE3F-C45CDB865B5C}" presName="textRect" presStyleLbl="revTx" presStyleIdx="1" presStyleCnt="4">
        <dgm:presLayoutVars>
          <dgm:chMax val="1"/>
          <dgm:chPref val="1"/>
        </dgm:presLayoutVars>
      </dgm:prSet>
      <dgm:spPr/>
    </dgm:pt>
    <dgm:pt modelId="{356B9B8D-7434-421E-B69A-E85D1ECCA5F1}" type="pres">
      <dgm:prSet presAssocID="{BE154E09-D58D-48D9-B354-69F421420299}" presName="sibTrans" presStyleCnt="0"/>
      <dgm:spPr/>
    </dgm:pt>
    <dgm:pt modelId="{E68975F3-8D15-4E13-BDDE-912F482015E8}" type="pres">
      <dgm:prSet presAssocID="{76034286-0051-416A-BB47-411CDF249F68}" presName="compNode" presStyleCnt="0"/>
      <dgm:spPr/>
    </dgm:pt>
    <dgm:pt modelId="{B91102D9-9017-4704-AB70-DA8891396C81}" type="pres">
      <dgm:prSet presAssocID="{76034286-0051-416A-BB47-411CDF249F6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ist"/>
        </a:ext>
      </dgm:extLst>
    </dgm:pt>
    <dgm:pt modelId="{9BA7BA90-0789-4CB6-9E40-73BE0C1CDBF8}" type="pres">
      <dgm:prSet presAssocID="{76034286-0051-416A-BB47-411CDF249F68}" presName="spaceRect" presStyleCnt="0"/>
      <dgm:spPr/>
    </dgm:pt>
    <dgm:pt modelId="{81CCB7CE-348E-4EF3-8CF1-7ED3233B2194}" type="pres">
      <dgm:prSet presAssocID="{76034286-0051-416A-BB47-411CDF249F68}" presName="textRect" presStyleLbl="revTx" presStyleIdx="2" presStyleCnt="4">
        <dgm:presLayoutVars>
          <dgm:chMax val="1"/>
          <dgm:chPref val="1"/>
        </dgm:presLayoutVars>
      </dgm:prSet>
      <dgm:spPr/>
    </dgm:pt>
    <dgm:pt modelId="{C460759C-4820-4A4C-A826-F2AA616D83BA}" type="pres">
      <dgm:prSet presAssocID="{70F47D19-C185-470E-9803-054DF91B10EB}" presName="sibTrans" presStyleCnt="0"/>
      <dgm:spPr/>
    </dgm:pt>
    <dgm:pt modelId="{CF7A0F50-4C16-476F-AECC-750763152B39}" type="pres">
      <dgm:prSet presAssocID="{64199591-2B24-4A95-B31E-39B45463297B}" presName="compNode" presStyleCnt="0"/>
      <dgm:spPr/>
    </dgm:pt>
    <dgm:pt modelId="{446BC02D-25B6-4933-8F5F-6B6B4EE9B7AB}" type="pres">
      <dgm:prSet presAssocID="{64199591-2B24-4A95-B31E-39B45463297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ining Tools"/>
        </a:ext>
      </dgm:extLst>
    </dgm:pt>
    <dgm:pt modelId="{4E36BC08-782F-4280-93DE-5804AF3909A6}" type="pres">
      <dgm:prSet presAssocID="{64199591-2B24-4A95-B31E-39B45463297B}" presName="spaceRect" presStyleCnt="0"/>
      <dgm:spPr/>
    </dgm:pt>
    <dgm:pt modelId="{E267934A-692A-45E0-8555-E41E50C2F501}" type="pres">
      <dgm:prSet presAssocID="{64199591-2B24-4A95-B31E-39B45463297B}" presName="textRect" presStyleLbl="revTx" presStyleIdx="3" presStyleCnt="4">
        <dgm:presLayoutVars>
          <dgm:chMax val="1"/>
          <dgm:chPref val="1"/>
        </dgm:presLayoutVars>
      </dgm:prSet>
      <dgm:spPr/>
    </dgm:pt>
  </dgm:ptLst>
  <dgm:cxnLst>
    <dgm:cxn modelId="{8DCCA121-A37D-4D0D-B7F7-8AB390C59BDE}" type="presOf" srcId="{44AF039A-9CCC-4A90-8FAA-F10046263C32}" destId="{FF236346-8F52-4FA0-984C-39E006A6B1F7}" srcOrd="0" destOrd="0" presId="urn:microsoft.com/office/officeart/2018/2/layout/IconLabelList"/>
    <dgm:cxn modelId="{EFC3C436-B28C-425B-A434-BACE5B9E5079}" type="presOf" srcId="{3CC1693E-C292-4DAA-AE3F-C45CDB865B5C}" destId="{D7F94E5D-2096-4167-BCE0-9D75D883ECD6}" srcOrd="0" destOrd="0" presId="urn:microsoft.com/office/officeart/2018/2/layout/IconLabelList"/>
    <dgm:cxn modelId="{0A35CE72-355B-4FC6-84C0-1D83D9634764}" type="presOf" srcId="{64199591-2B24-4A95-B31E-39B45463297B}" destId="{E267934A-692A-45E0-8555-E41E50C2F501}" srcOrd="0" destOrd="0" presId="urn:microsoft.com/office/officeart/2018/2/layout/IconLabelList"/>
    <dgm:cxn modelId="{C3C4495A-3AEF-4225-982E-43FD035BA7EB}" srcId="{1180B645-D879-4E38-AD77-28303400F64A}" destId="{64199591-2B24-4A95-B31E-39B45463297B}" srcOrd="3" destOrd="0" parTransId="{A41FB56E-BDD3-40E2-9986-15F5F77849AE}" sibTransId="{E322C609-C609-4581-98F7-4E852CF70AAF}"/>
    <dgm:cxn modelId="{FCBF5A9F-415E-4B4C-BF81-CD3F522B8556}" srcId="{1180B645-D879-4E38-AD77-28303400F64A}" destId="{44AF039A-9CCC-4A90-8FAA-F10046263C32}" srcOrd="0" destOrd="0" parTransId="{A2269291-E99B-45FA-B87C-71CB53050744}" sibTransId="{263314A9-A2D5-4F51-8413-F0EAE26C963C}"/>
    <dgm:cxn modelId="{B2A682B0-A9DE-49EA-A5D1-8272B375C496}" type="presOf" srcId="{1180B645-D879-4E38-AD77-28303400F64A}" destId="{40085F22-979C-4CC7-A25C-68E032F9028E}" srcOrd="0" destOrd="0" presId="urn:microsoft.com/office/officeart/2018/2/layout/IconLabelList"/>
    <dgm:cxn modelId="{FDDD1BBF-D43C-4E27-99CE-F191A9046717}" srcId="{1180B645-D879-4E38-AD77-28303400F64A}" destId="{3CC1693E-C292-4DAA-AE3F-C45CDB865B5C}" srcOrd="1" destOrd="0" parTransId="{5785E803-B125-4B0B-BDDF-C5C3E02B15A6}" sibTransId="{BE154E09-D58D-48D9-B354-69F421420299}"/>
    <dgm:cxn modelId="{43DD4CF4-E6A4-49E6-99CA-7A8C2FD24CA7}" type="presOf" srcId="{76034286-0051-416A-BB47-411CDF249F68}" destId="{81CCB7CE-348E-4EF3-8CF1-7ED3233B2194}" srcOrd="0" destOrd="0" presId="urn:microsoft.com/office/officeart/2018/2/layout/IconLabelList"/>
    <dgm:cxn modelId="{9754F0FE-6D09-47CD-BEEC-3B99FBCC101F}" srcId="{1180B645-D879-4E38-AD77-28303400F64A}" destId="{76034286-0051-416A-BB47-411CDF249F68}" srcOrd="2" destOrd="0" parTransId="{06293BE4-8B65-428A-BA8B-EA331DB79B5E}" sibTransId="{70F47D19-C185-470E-9803-054DF91B10EB}"/>
    <dgm:cxn modelId="{CBD88D8E-C160-4425-84F4-D7EA26AD8F7E}" type="presParOf" srcId="{40085F22-979C-4CC7-A25C-68E032F9028E}" destId="{710423FF-D0D4-45BB-8C50-75EC5924958D}" srcOrd="0" destOrd="0" presId="urn:microsoft.com/office/officeart/2018/2/layout/IconLabelList"/>
    <dgm:cxn modelId="{004F00B8-9A5D-40E8-A792-1686E3184836}" type="presParOf" srcId="{710423FF-D0D4-45BB-8C50-75EC5924958D}" destId="{5719EC69-BE13-4217-B7DE-45E029646023}" srcOrd="0" destOrd="0" presId="urn:microsoft.com/office/officeart/2018/2/layout/IconLabelList"/>
    <dgm:cxn modelId="{FAE1E027-B44D-42EE-BF84-9BE46CFF3468}" type="presParOf" srcId="{710423FF-D0D4-45BB-8C50-75EC5924958D}" destId="{D9CE50D6-672C-45D8-9D46-0230611F3FE6}" srcOrd="1" destOrd="0" presId="urn:microsoft.com/office/officeart/2018/2/layout/IconLabelList"/>
    <dgm:cxn modelId="{C962F136-5D29-47B1-85EE-45FF23A54B59}" type="presParOf" srcId="{710423FF-D0D4-45BB-8C50-75EC5924958D}" destId="{FF236346-8F52-4FA0-984C-39E006A6B1F7}" srcOrd="2" destOrd="0" presId="urn:microsoft.com/office/officeart/2018/2/layout/IconLabelList"/>
    <dgm:cxn modelId="{6FB2BECB-5601-49DD-97DE-D8783355794C}" type="presParOf" srcId="{40085F22-979C-4CC7-A25C-68E032F9028E}" destId="{E79DCB63-9AD0-43C1-8531-C1A39DD73B62}" srcOrd="1" destOrd="0" presId="urn:microsoft.com/office/officeart/2018/2/layout/IconLabelList"/>
    <dgm:cxn modelId="{F423651E-755C-4188-B119-C4700E45CE6D}" type="presParOf" srcId="{40085F22-979C-4CC7-A25C-68E032F9028E}" destId="{1D5FB5B8-CA4D-4E8F-8DCD-C8FF8B28508A}" srcOrd="2" destOrd="0" presId="urn:microsoft.com/office/officeart/2018/2/layout/IconLabelList"/>
    <dgm:cxn modelId="{B04BC364-CECC-4381-B3F2-864CBD27AF4E}" type="presParOf" srcId="{1D5FB5B8-CA4D-4E8F-8DCD-C8FF8B28508A}" destId="{5B0BA3CC-83E5-419F-9A82-F3AFD0CD55D5}" srcOrd="0" destOrd="0" presId="urn:microsoft.com/office/officeart/2018/2/layout/IconLabelList"/>
    <dgm:cxn modelId="{07F506EB-F2F8-4279-AC4A-13038842EDF8}" type="presParOf" srcId="{1D5FB5B8-CA4D-4E8F-8DCD-C8FF8B28508A}" destId="{9B293B28-5274-4C39-8A7E-FBE8DF643DE8}" srcOrd="1" destOrd="0" presId="urn:microsoft.com/office/officeart/2018/2/layout/IconLabelList"/>
    <dgm:cxn modelId="{ACB8B9F8-B036-4C73-ABAA-E1A13B31C56B}" type="presParOf" srcId="{1D5FB5B8-CA4D-4E8F-8DCD-C8FF8B28508A}" destId="{D7F94E5D-2096-4167-BCE0-9D75D883ECD6}" srcOrd="2" destOrd="0" presId="urn:microsoft.com/office/officeart/2018/2/layout/IconLabelList"/>
    <dgm:cxn modelId="{58974C93-9975-4993-BEAB-8466F5AC8B6F}" type="presParOf" srcId="{40085F22-979C-4CC7-A25C-68E032F9028E}" destId="{356B9B8D-7434-421E-B69A-E85D1ECCA5F1}" srcOrd="3" destOrd="0" presId="urn:microsoft.com/office/officeart/2018/2/layout/IconLabelList"/>
    <dgm:cxn modelId="{5780FABC-80D5-4E84-A665-45BE47B4B9FA}" type="presParOf" srcId="{40085F22-979C-4CC7-A25C-68E032F9028E}" destId="{E68975F3-8D15-4E13-BDDE-912F482015E8}" srcOrd="4" destOrd="0" presId="urn:microsoft.com/office/officeart/2018/2/layout/IconLabelList"/>
    <dgm:cxn modelId="{51F26EF6-E69F-49E5-A4B3-B98608B04891}" type="presParOf" srcId="{E68975F3-8D15-4E13-BDDE-912F482015E8}" destId="{B91102D9-9017-4704-AB70-DA8891396C81}" srcOrd="0" destOrd="0" presId="urn:microsoft.com/office/officeart/2018/2/layout/IconLabelList"/>
    <dgm:cxn modelId="{35D4BD81-B9DA-4388-808C-1657D6344BE6}" type="presParOf" srcId="{E68975F3-8D15-4E13-BDDE-912F482015E8}" destId="{9BA7BA90-0789-4CB6-9E40-73BE0C1CDBF8}" srcOrd="1" destOrd="0" presId="urn:microsoft.com/office/officeart/2018/2/layout/IconLabelList"/>
    <dgm:cxn modelId="{8821A526-5F29-49A5-A80A-BFB77555A6DB}" type="presParOf" srcId="{E68975F3-8D15-4E13-BDDE-912F482015E8}" destId="{81CCB7CE-348E-4EF3-8CF1-7ED3233B2194}" srcOrd="2" destOrd="0" presId="urn:microsoft.com/office/officeart/2018/2/layout/IconLabelList"/>
    <dgm:cxn modelId="{1D404D4D-4068-4AAC-B40B-AB62564A3EF2}" type="presParOf" srcId="{40085F22-979C-4CC7-A25C-68E032F9028E}" destId="{C460759C-4820-4A4C-A826-F2AA616D83BA}" srcOrd="5" destOrd="0" presId="urn:microsoft.com/office/officeart/2018/2/layout/IconLabelList"/>
    <dgm:cxn modelId="{59CE6FDA-0BA1-42D3-8F88-838AE8A816EC}" type="presParOf" srcId="{40085F22-979C-4CC7-A25C-68E032F9028E}" destId="{CF7A0F50-4C16-476F-AECC-750763152B39}" srcOrd="6" destOrd="0" presId="urn:microsoft.com/office/officeart/2018/2/layout/IconLabelList"/>
    <dgm:cxn modelId="{A52A7382-DC80-44D8-8A17-8AE9042A9AA6}" type="presParOf" srcId="{CF7A0F50-4C16-476F-AECC-750763152B39}" destId="{446BC02D-25B6-4933-8F5F-6B6B4EE9B7AB}" srcOrd="0" destOrd="0" presId="urn:microsoft.com/office/officeart/2018/2/layout/IconLabelList"/>
    <dgm:cxn modelId="{7B9F0B16-6F74-41DA-846D-1233343D6273}" type="presParOf" srcId="{CF7A0F50-4C16-476F-AECC-750763152B39}" destId="{4E36BC08-782F-4280-93DE-5804AF3909A6}" srcOrd="1" destOrd="0" presId="urn:microsoft.com/office/officeart/2018/2/layout/IconLabelList"/>
    <dgm:cxn modelId="{E9083C99-5F9B-4804-B5DF-4E9FBC329960}" type="presParOf" srcId="{CF7A0F50-4C16-476F-AECC-750763152B39}" destId="{E267934A-692A-45E0-8555-E41E50C2F501}"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76EF606-0103-4EA9-B2B4-19B4D157ACA4}"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30B8264-A678-497C-A16F-5925CF724ABA}">
      <dgm:prSet/>
      <dgm:spPr/>
      <dgm:t>
        <a:bodyPr/>
        <a:lstStyle/>
        <a:p>
          <a:r>
            <a:rPr lang="en-US"/>
            <a:t>Integration Failure.</a:t>
          </a:r>
        </a:p>
      </dgm:t>
    </dgm:pt>
    <dgm:pt modelId="{6E105224-E427-4636-86CA-D33E5B755106}" type="parTrans" cxnId="{12BB643D-210B-4214-A4A0-4875BA8D6CC4}">
      <dgm:prSet/>
      <dgm:spPr/>
      <dgm:t>
        <a:bodyPr/>
        <a:lstStyle/>
        <a:p>
          <a:endParaRPr lang="en-US"/>
        </a:p>
      </dgm:t>
    </dgm:pt>
    <dgm:pt modelId="{22898B30-E61D-4CF6-9178-B3375EBC0853}" type="sibTrans" cxnId="{12BB643D-210B-4214-A4A0-4875BA8D6CC4}">
      <dgm:prSet/>
      <dgm:spPr/>
      <dgm:t>
        <a:bodyPr/>
        <a:lstStyle/>
        <a:p>
          <a:endParaRPr lang="en-US"/>
        </a:p>
      </dgm:t>
    </dgm:pt>
    <dgm:pt modelId="{03243210-D34D-4220-9840-D50763FE00F1}">
      <dgm:prSet/>
      <dgm:spPr/>
      <dgm:t>
        <a:bodyPr/>
        <a:lstStyle/>
        <a:p>
          <a:r>
            <a:rPr lang="en-US"/>
            <a:t>Skill Gap And Training Deficiencies.</a:t>
          </a:r>
        </a:p>
      </dgm:t>
    </dgm:pt>
    <dgm:pt modelId="{C0585CEF-7385-411C-8F5D-6FE795FC013A}" type="parTrans" cxnId="{53487E11-BF67-43E1-A429-73B0332F5A7E}">
      <dgm:prSet/>
      <dgm:spPr/>
      <dgm:t>
        <a:bodyPr/>
        <a:lstStyle/>
        <a:p>
          <a:endParaRPr lang="en-US"/>
        </a:p>
      </dgm:t>
    </dgm:pt>
    <dgm:pt modelId="{0A251742-B266-4423-BA73-FE9F96E4010C}" type="sibTrans" cxnId="{53487E11-BF67-43E1-A429-73B0332F5A7E}">
      <dgm:prSet/>
      <dgm:spPr/>
      <dgm:t>
        <a:bodyPr/>
        <a:lstStyle/>
        <a:p>
          <a:endParaRPr lang="en-US"/>
        </a:p>
      </dgm:t>
    </dgm:pt>
    <dgm:pt modelId="{52688BC7-7C4E-414A-9DE1-D48C8AF00B29}">
      <dgm:prSet/>
      <dgm:spPr/>
      <dgm:t>
        <a:bodyPr/>
        <a:lstStyle/>
        <a:p>
          <a:r>
            <a:rPr lang="en-US"/>
            <a:t>Data Security Breaches. </a:t>
          </a:r>
        </a:p>
      </dgm:t>
    </dgm:pt>
    <dgm:pt modelId="{924D44E8-CC32-4E2E-8B79-029125011ADF}" type="parTrans" cxnId="{A8BC0D93-6297-401F-91FE-06E695200969}">
      <dgm:prSet/>
      <dgm:spPr/>
      <dgm:t>
        <a:bodyPr/>
        <a:lstStyle/>
        <a:p>
          <a:endParaRPr lang="en-US"/>
        </a:p>
      </dgm:t>
    </dgm:pt>
    <dgm:pt modelId="{94D3DA3B-B315-45A1-A0C7-C5F7D98BE0B1}" type="sibTrans" cxnId="{A8BC0D93-6297-401F-91FE-06E695200969}">
      <dgm:prSet/>
      <dgm:spPr/>
      <dgm:t>
        <a:bodyPr/>
        <a:lstStyle/>
        <a:p>
          <a:endParaRPr lang="en-US"/>
        </a:p>
      </dgm:t>
    </dgm:pt>
    <dgm:pt modelId="{E36F1D17-633D-4915-9909-BCE48A657DD8}" type="pres">
      <dgm:prSet presAssocID="{976EF606-0103-4EA9-B2B4-19B4D157ACA4}" presName="root" presStyleCnt="0">
        <dgm:presLayoutVars>
          <dgm:dir/>
          <dgm:resizeHandles val="exact"/>
        </dgm:presLayoutVars>
      </dgm:prSet>
      <dgm:spPr/>
    </dgm:pt>
    <dgm:pt modelId="{AC686C83-B06D-42B4-9C9B-9658A750B1A8}" type="pres">
      <dgm:prSet presAssocID="{D30B8264-A678-497C-A16F-5925CF724ABA}" presName="compNode" presStyleCnt="0"/>
      <dgm:spPr/>
    </dgm:pt>
    <dgm:pt modelId="{7705DE69-F8E7-4BFB-8331-3E2A5E48CA4E}" type="pres">
      <dgm:prSet presAssocID="{D30B8264-A678-497C-A16F-5925CF724ABA}" presName="bgRect" presStyleLbl="bgShp" presStyleIdx="0" presStyleCnt="3"/>
      <dgm:spPr/>
    </dgm:pt>
    <dgm:pt modelId="{8D18221C-EB51-4E5C-937D-E3CE0100937C}" type="pres">
      <dgm:prSet presAssocID="{D30B8264-A678-497C-A16F-5925CF724AB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a:ext>
      </dgm:extLst>
    </dgm:pt>
    <dgm:pt modelId="{5F0D1BBE-4408-4B10-ACC6-A81DCA74E798}" type="pres">
      <dgm:prSet presAssocID="{D30B8264-A678-497C-A16F-5925CF724ABA}" presName="spaceRect" presStyleCnt="0"/>
      <dgm:spPr/>
    </dgm:pt>
    <dgm:pt modelId="{42A53E85-2C82-49D6-B3BA-6BEEF24BEC1E}" type="pres">
      <dgm:prSet presAssocID="{D30B8264-A678-497C-A16F-5925CF724ABA}" presName="parTx" presStyleLbl="revTx" presStyleIdx="0" presStyleCnt="3">
        <dgm:presLayoutVars>
          <dgm:chMax val="0"/>
          <dgm:chPref val="0"/>
        </dgm:presLayoutVars>
      </dgm:prSet>
      <dgm:spPr/>
    </dgm:pt>
    <dgm:pt modelId="{42C741EC-A40D-4AD5-A647-FABCD64DE987}" type="pres">
      <dgm:prSet presAssocID="{22898B30-E61D-4CF6-9178-B3375EBC0853}" presName="sibTrans" presStyleCnt="0"/>
      <dgm:spPr/>
    </dgm:pt>
    <dgm:pt modelId="{9F07FC12-55D3-46ED-97BB-F971DDA5761A}" type="pres">
      <dgm:prSet presAssocID="{03243210-D34D-4220-9840-D50763FE00F1}" presName="compNode" presStyleCnt="0"/>
      <dgm:spPr/>
    </dgm:pt>
    <dgm:pt modelId="{E7685802-FEB6-4831-ACCA-17A3B7B89669}" type="pres">
      <dgm:prSet presAssocID="{03243210-D34D-4220-9840-D50763FE00F1}" presName="bgRect" presStyleLbl="bgShp" presStyleIdx="1" presStyleCnt="3"/>
      <dgm:spPr/>
    </dgm:pt>
    <dgm:pt modelId="{A5D2EB7E-04FE-46C8-A168-D99E00C63824}" type="pres">
      <dgm:prSet presAssocID="{03243210-D34D-4220-9840-D50763FE00F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d with Gears"/>
        </a:ext>
      </dgm:extLst>
    </dgm:pt>
    <dgm:pt modelId="{D3B006F9-E28C-4AFD-A40F-67B410CA58D5}" type="pres">
      <dgm:prSet presAssocID="{03243210-D34D-4220-9840-D50763FE00F1}" presName="spaceRect" presStyleCnt="0"/>
      <dgm:spPr/>
    </dgm:pt>
    <dgm:pt modelId="{78F0C3DD-7AA6-4B36-9472-2B8BFCA00E6F}" type="pres">
      <dgm:prSet presAssocID="{03243210-D34D-4220-9840-D50763FE00F1}" presName="parTx" presStyleLbl="revTx" presStyleIdx="1" presStyleCnt="3">
        <dgm:presLayoutVars>
          <dgm:chMax val="0"/>
          <dgm:chPref val="0"/>
        </dgm:presLayoutVars>
      </dgm:prSet>
      <dgm:spPr/>
    </dgm:pt>
    <dgm:pt modelId="{13F8E842-46F4-47CD-92D0-8B7127D9D53F}" type="pres">
      <dgm:prSet presAssocID="{0A251742-B266-4423-BA73-FE9F96E4010C}" presName="sibTrans" presStyleCnt="0"/>
      <dgm:spPr/>
    </dgm:pt>
    <dgm:pt modelId="{C879AAE7-702B-46D5-9461-1CCDBC2CCFB1}" type="pres">
      <dgm:prSet presAssocID="{52688BC7-7C4E-414A-9DE1-D48C8AF00B29}" presName="compNode" presStyleCnt="0"/>
      <dgm:spPr/>
    </dgm:pt>
    <dgm:pt modelId="{A46D5CBA-1D63-4BF8-AC2E-883E6DCE7EFB}" type="pres">
      <dgm:prSet presAssocID="{52688BC7-7C4E-414A-9DE1-D48C8AF00B29}" presName="bgRect" presStyleLbl="bgShp" presStyleIdx="2" presStyleCnt="3"/>
      <dgm:spPr/>
    </dgm:pt>
    <dgm:pt modelId="{B937A432-35E6-47E5-A2E3-0E9BF98F2922}" type="pres">
      <dgm:prSet presAssocID="{52688BC7-7C4E-414A-9DE1-D48C8AF00B29}"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ock"/>
        </a:ext>
      </dgm:extLst>
    </dgm:pt>
    <dgm:pt modelId="{9B1C66B0-313F-44AD-A4D7-6C7D6CA1B233}" type="pres">
      <dgm:prSet presAssocID="{52688BC7-7C4E-414A-9DE1-D48C8AF00B29}" presName="spaceRect" presStyleCnt="0"/>
      <dgm:spPr/>
    </dgm:pt>
    <dgm:pt modelId="{F45C5482-F99B-4AA2-B9B8-B06E16F927DE}" type="pres">
      <dgm:prSet presAssocID="{52688BC7-7C4E-414A-9DE1-D48C8AF00B29}" presName="parTx" presStyleLbl="revTx" presStyleIdx="2" presStyleCnt="3">
        <dgm:presLayoutVars>
          <dgm:chMax val="0"/>
          <dgm:chPref val="0"/>
        </dgm:presLayoutVars>
      </dgm:prSet>
      <dgm:spPr/>
    </dgm:pt>
  </dgm:ptLst>
  <dgm:cxnLst>
    <dgm:cxn modelId="{53487E11-BF67-43E1-A429-73B0332F5A7E}" srcId="{976EF606-0103-4EA9-B2B4-19B4D157ACA4}" destId="{03243210-D34D-4220-9840-D50763FE00F1}" srcOrd="1" destOrd="0" parTransId="{C0585CEF-7385-411C-8F5D-6FE795FC013A}" sibTransId="{0A251742-B266-4423-BA73-FE9F96E4010C}"/>
    <dgm:cxn modelId="{12BB643D-210B-4214-A4A0-4875BA8D6CC4}" srcId="{976EF606-0103-4EA9-B2B4-19B4D157ACA4}" destId="{D30B8264-A678-497C-A16F-5925CF724ABA}" srcOrd="0" destOrd="0" parTransId="{6E105224-E427-4636-86CA-D33E5B755106}" sibTransId="{22898B30-E61D-4CF6-9178-B3375EBC0853}"/>
    <dgm:cxn modelId="{BEB5805B-FB45-4FE7-896C-5CB3C3DA6B3B}" type="presOf" srcId="{D30B8264-A678-497C-A16F-5925CF724ABA}" destId="{42A53E85-2C82-49D6-B3BA-6BEEF24BEC1E}" srcOrd="0" destOrd="0" presId="urn:microsoft.com/office/officeart/2018/2/layout/IconVerticalSolidList"/>
    <dgm:cxn modelId="{FC9E904F-DFE5-4650-B5A6-E15B5CB110F7}" type="presOf" srcId="{976EF606-0103-4EA9-B2B4-19B4D157ACA4}" destId="{E36F1D17-633D-4915-9909-BCE48A657DD8}" srcOrd="0" destOrd="0" presId="urn:microsoft.com/office/officeart/2018/2/layout/IconVerticalSolidList"/>
    <dgm:cxn modelId="{A8BC0D93-6297-401F-91FE-06E695200969}" srcId="{976EF606-0103-4EA9-B2B4-19B4D157ACA4}" destId="{52688BC7-7C4E-414A-9DE1-D48C8AF00B29}" srcOrd="2" destOrd="0" parTransId="{924D44E8-CC32-4E2E-8B79-029125011ADF}" sibTransId="{94D3DA3B-B315-45A1-A0C7-C5F7D98BE0B1}"/>
    <dgm:cxn modelId="{C72CBF9F-C55E-40E6-B6F7-2A2DBD39EF6B}" type="presOf" srcId="{03243210-D34D-4220-9840-D50763FE00F1}" destId="{78F0C3DD-7AA6-4B36-9472-2B8BFCA00E6F}" srcOrd="0" destOrd="0" presId="urn:microsoft.com/office/officeart/2018/2/layout/IconVerticalSolidList"/>
    <dgm:cxn modelId="{0E6B70B0-1346-43DE-905E-30FE59AC2941}" type="presOf" srcId="{52688BC7-7C4E-414A-9DE1-D48C8AF00B29}" destId="{F45C5482-F99B-4AA2-B9B8-B06E16F927DE}" srcOrd="0" destOrd="0" presId="urn:microsoft.com/office/officeart/2018/2/layout/IconVerticalSolidList"/>
    <dgm:cxn modelId="{DDC241EB-DEA6-413F-B2BD-0546ECDE4509}" type="presParOf" srcId="{E36F1D17-633D-4915-9909-BCE48A657DD8}" destId="{AC686C83-B06D-42B4-9C9B-9658A750B1A8}" srcOrd="0" destOrd="0" presId="urn:microsoft.com/office/officeart/2018/2/layout/IconVerticalSolidList"/>
    <dgm:cxn modelId="{1359466B-119A-4012-B93F-5FF41B1D64DE}" type="presParOf" srcId="{AC686C83-B06D-42B4-9C9B-9658A750B1A8}" destId="{7705DE69-F8E7-4BFB-8331-3E2A5E48CA4E}" srcOrd="0" destOrd="0" presId="urn:microsoft.com/office/officeart/2018/2/layout/IconVerticalSolidList"/>
    <dgm:cxn modelId="{0FD4AC11-D65D-4B72-9F81-572527C90BD8}" type="presParOf" srcId="{AC686C83-B06D-42B4-9C9B-9658A750B1A8}" destId="{8D18221C-EB51-4E5C-937D-E3CE0100937C}" srcOrd="1" destOrd="0" presId="urn:microsoft.com/office/officeart/2018/2/layout/IconVerticalSolidList"/>
    <dgm:cxn modelId="{BFDBEE56-681A-41B4-B51C-93C16291CF68}" type="presParOf" srcId="{AC686C83-B06D-42B4-9C9B-9658A750B1A8}" destId="{5F0D1BBE-4408-4B10-ACC6-A81DCA74E798}" srcOrd="2" destOrd="0" presId="urn:microsoft.com/office/officeart/2018/2/layout/IconVerticalSolidList"/>
    <dgm:cxn modelId="{91A5E127-1809-4139-8EE6-1210F0CED76D}" type="presParOf" srcId="{AC686C83-B06D-42B4-9C9B-9658A750B1A8}" destId="{42A53E85-2C82-49D6-B3BA-6BEEF24BEC1E}" srcOrd="3" destOrd="0" presId="urn:microsoft.com/office/officeart/2018/2/layout/IconVerticalSolidList"/>
    <dgm:cxn modelId="{9E2288D9-B727-4901-A5FF-FAED3B47BBCA}" type="presParOf" srcId="{E36F1D17-633D-4915-9909-BCE48A657DD8}" destId="{42C741EC-A40D-4AD5-A647-FABCD64DE987}" srcOrd="1" destOrd="0" presId="urn:microsoft.com/office/officeart/2018/2/layout/IconVerticalSolidList"/>
    <dgm:cxn modelId="{2E039178-3D62-45CE-92DD-1923D95E724F}" type="presParOf" srcId="{E36F1D17-633D-4915-9909-BCE48A657DD8}" destId="{9F07FC12-55D3-46ED-97BB-F971DDA5761A}" srcOrd="2" destOrd="0" presId="urn:microsoft.com/office/officeart/2018/2/layout/IconVerticalSolidList"/>
    <dgm:cxn modelId="{BF81E988-E733-4904-8412-6F57A427C886}" type="presParOf" srcId="{9F07FC12-55D3-46ED-97BB-F971DDA5761A}" destId="{E7685802-FEB6-4831-ACCA-17A3B7B89669}" srcOrd="0" destOrd="0" presId="urn:microsoft.com/office/officeart/2018/2/layout/IconVerticalSolidList"/>
    <dgm:cxn modelId="{165D0185-A223-4CA5-B2B0-87BE475D0495}" type="presParOf" srcId="{9F07FC12-55D3-46ED-97BB-F971DDA5761A}" destId="{A5D2EB7E-04FE-46C8-A168-D99E00C63824}" srcOrd="1" destOrd="0" presId="urn:microsoft.com/office/officeart/2018/2/layout/IconVerticalSolidList"/>
    <dgm:cxn modelId="{B75687E6-0B42-40AE-9E90-029BE643ECCF}" type="presParOf" srcId="{9F07FC12-55D3-46ED-97BB-F971DDA5761A}" destId="{D3B006F9-E28C-4AFD-A40F-67B410CA58D5}" srcOrd="2" destOrd="0" presId="urn:microsoft.com/office/officeart/2018/2/layout/IconVerticalSolidList"/>
    <dgm:cxn modelId="{BBF89CE7-78DB-4B0B-9D1E-343ECEB27D4A}" type="presParOf" srcId="{9F07FC12-55D3-46ED-97BB-F971DDA5761A}" destId="{78F0C3DD-7AA6-4B36-9472-2B8BFCA00E6F}" srcOrd="3" destOrd="0" presId="urn:microsoft.com/office/officeart/2018/2/layout/IconVerticalSolidList"/>
    <dgm:cxn modelId="{5F96961E-E9DF-4E8C-8673-F43EB2D91DE8}" type="presParOf" srcId="{E36F1D17-633D-4915-9909-BCE48A657DD8}" destId="{13F8E842-46F4-47CD-92D0-8B7127D9D53F}" srcOrd="3" destOrd="0" presId="urn:microsoft.com/office/officeart/2018/2/layout/IconVerticalSolidList"/>
    <dgm:cxn modelId="{DEE88D07-A16C-4A29-A318-479ABF93CDCC}" type="presParOf" srcId="{E36F1D17-633D-4915-9909-BCE48A657DD8}" destId="{C879AAE7-702B-46D5-9461-1CCDBC2CCFB1}" srcOrd="4" destOrd="0" presId="urn:microsoft.com/office/officeart/2018/2/layout/IconVerticalSolidList"/>
    <dgm:cxn modelId="{F2128BDA-FDE9-4231-94F1-E1FBFBF6E4E3}" type="presParOf" srcId="{C879AAE7-702B-46D5-9461-1CCDBC2CCFB1}" destId="{A46D5CBA-1D63-4BF8-AC2E-883E6DCE7EFB}" srcOrd="0" destOrd="0" presId="urn:microsoft.com/office/officeart/2018/2/layout/IconVerticalSolidList"/>
    <dgm:cxn modelId="{44E774C7-0CCA-433C-9125-6F7126DE4481}" type="presParOf" srcId="{C879AAE7-702B-46D5-9461-1CCDBC2CCFB1}" destId="{B937A432-35E6-47E5-A2E3-0E9BF98F2922}" srcOrd="1" destOrd="0" presId="urn:microsoft.com/office/officeart/2018/2/layout/IconVerticalSolidList"/>
    <dgm:cxn modelId="{FF52BF79-3A77-43F5-AA63-5B4A62BB199A}" type="presParOf" srcId="{C879AAE7-702B-46D5-9461-1CCDBC2CCFB1}" destId="{9B1C66B0-313F-44AD-A4D7-6C7D6CA1B233}" srcOrd="2" destOrd="0" presId="urn:microsoft.com/office/officeart/2018/2/layout/IconVerticalSolidList"/>
    <dgm:cxn modelId="{A621B155-ECC8-4A51-83E0-19FF38060DCF}" type="presParOf" srcId="{C879AAE7-702B-46D5-9461-1CCDBC2CCFB1}" destId="{F45C5482-F99B-4AA2-B9B8-B06E16F927DE}"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5B5ECE8-8C4D-48E4-9F86-25F1CEEED2DC}" type="doc">
      <dgm:prSet loTypeId="urn:microsoft.com/office/officeart/2005/8/layout/hierarchy1" loCatId="hierarchy" qsTypeId="urn:microsoft.com/office/officeart/2005/8/quickstyle/simple1" qsCatId="simple" csTypeId="urn:microsoft.com/office/officeart/2005/8/colors/colorful1" csCatId="colorful"/>
      <dgm:spPr/>
      <dgm:t>
        <a:bodyPr/>
        <a:lstStyle/>
        <a:p>
          <a:endParaRPr lang="en-US"/>
        </a:p>
      </dgm:t>
    </dgm:pt>
    <dgm:pt modelId="{F96D77D3-40A5-49EF-8443-497E91EC4D97}">
      <dgm:prSet/>
      <dgm:spPr/>
      <dgm:t>
        <a:bodyPr/>
        <a:lstStyle/>
        <a:p>
          <a:r>
            <a:rPr lang="en-US"/>
            <a:t>Make A Good Communication Plan.</a:t>
          </a:r>
        </a:p>
      </dgm:t>
    </dgm:pt>
    <dgm:pt modelId="{242AC39A-BD8A-4238-8CE9-A9180017D290}" type="parTrans" cxnId="{39442606-DB1F-4C58-AA1C-6EB11C263ECA}">
      <dgm:prSet/>
      <dgm:spPr/>
      <dgm:t>
        <a:bodyPr/>
        <a:lstStyle/>
        <a:p>
          <a:endParaRPr lang="en-US"/>
        </a:p>
      </dgm:t>
    </dgm:pt>
    <dgm:pt modelId="{7A23A2F3-CF8F-4E4A-BB55-BDF1E3F5C011}" type="sibTrans" cxnId="{39442606-DB1F-4C58-AA1C-6EB11C263ECA}">
      <dgm:prSet/>
      <dgm:spPr/>
      <dgm:t>
        <a:bodyPr/>
        <a:lstStyle/>
        <a:p>
          <a:endParaRPr lang="en-US"/>
        </a:p>
      </dgm:t>
    </dgm:pt>
    <dgm:pt modelId="{CBF7D32D-38AA-47CA-ACA9-82AE2EAEE8B2}">
      <dgm:prSet/>
      <dgm:spPr/>
      <dgm:t>
        <a:bodyPr/>
        <a:lstStyle/>
        <a:p>
          <a:r>
            <a:rPr lang="en-US"/>
            <a:t>Frequent Updates.</a:t>
          </a:r>
        </a:p>
      </dgm:t>
    </dgm:pt>
    <dgm:pt modelId="{2F0909C6-1273-4D5B-B704-EB418F7DEE9D}" type="parTrans" cxnId="{D100C628-C278-495A-A2FA-F3B89D68461D}">
      <dgm:prSet/>
      <dgm:spPr/>
      <dgm:t>
        <a:bodyPr/>
        <a:lstStyle/>
        <a:p>
          <a:endParaRPr lang="en-US"/>
        </a:p>
      </dgm:t>
    </dgm:pt>
    <dgm:pt modelId="{A6395748-4814-4137-87BB-BFA5C7046EE9}" type="sibTrans" cxnId="{D100C628-C278-495A-A2FA-F3B89D68461D}">
      <dgm:prSet/>
      <dgm:spPr/>
      <dgm:t>
        <a:bodyPr/>
        <a:lstStyle/>
        <a:p>
          <a:endParaRPr lang="en-US"/>
        </a:p>
      </dgm:t>
    </dgm:pt>
    <dgm:pt modelId="{6ABFDEA7-FBB2-487C-9C79-99F799E917D5}">
      <dgm:prSet/>
      <dgm:spPr/>
      <dgm:t>
        <a:bodyPr/>
        <a:lstStyle/>
        <a:p>
          <a:r>
            <a:rPr lang="en-US"/>
            <a:t>Meetings with Stakeholders.</a:t>
          </a:r>
        </a:p>
      </dgm:t>
    </dgm:pt>
    <dgm:pt modelId="{52D1E45B-B74A-497A-923B-DC191D7D97D4}" type="parTrans" cxnId="{8D4DBC48-89F2-4785-A59B-19F0C1279E8C}">
      <dgm:prSet/>
      <dgm:spPr/>
      <dgm:t>
        <a:bodyPr/>
        <a:lstStyle/>
        <a:p>
          <a:endParaRPr lang="en-US"/>
        </a:p>
      </dgm:t>
    </dgm:pt>
    <dgm:pt modelId="{AF531B2D-93B5-4434-8C7C-C3BC554CC546}" type="sibTrans" cxnId="{8D4DBC48-89F2-4785-A59B-19F0C1279E8C}">
      <dgm:prSet/>
      <dgm:spPr/>
      <dgm:t>
        <a:bodyPr/>
        <a:lstStyle/>
        <a:p>
          <a:endParaRPr lang="en-US"/>
        </a:p>
      </dgm:t>
    </dgm:pt>
    <dgm:pt modelId="{25F8E969-2DAB-46B8-928A-BE25FC4794A0}" type="pres">
      <dgm:prSet presAssocID="{C5B5ECE8-8C4D-48E4-9F86-25F1CEEED2DC}" presName="hierChild1" presStyleCnt="0">
        <dgm:presLayoutVars>
          <dgm:chPref val="1"/>
          <dgm:dir/>
          <dgm:animOne val="branch"/>
          <dgm:animLvl val="lvl"/>
          <dgm:resizeHandles/>
        </dgm:presLayoutVars>
      </dgm:prSet>
      <dgm:spPr/>
    </dgm:pt>
    <dgm:pt modelId="{1F100AD4-9F0A-4517-969C-35FDD7F357A4}" type="pres">
      <dgm:prSet presAssocID="{F96D77D3-40A5-49EF-8443-497E91EC4D97}" presName="hierRoot1" presStyleCnt="0"/>
      <dgm:spPr/>
    </dgm:pt>
    <dgm:pt modelId="{CBB01EA4-CF74-4ED9-B78C-0AA9D0DC324E}" type="pres">
      <dgm:prSet presAssocID="{F96D77D3-40A5-49EF-8443-497E91EC4D97}" presName="composite" presStyleCnt="0"/>
      <dgm:spPr/>
    </dgm:pt>
    <dgm:pt modelId="{DB2103EF-D86C-4D15-B10C-CA76904CF1DA}" type="pres">
      <dgm:prSet presAssocID="{F96D77D3-40A5-49EF-8443-497E91EC4D97}" presName="background" presStyleLbl="node0" presStyleIdx="0" presStyleCnt="3"/>
      <dgm:spPr/>
    </dgm:pt>
    <dgm:pt modelId="{8CD2370F-7572-46CF-99E7-52B1C93D265F}" type="pres">
      <dgm:prSet presAssocID="{F96D77D3-40A5-49EF-8443-497E91EC4D97}" presName="text" presStyleLbl="fgAcc0" presStyleIdx="0" presStyleCnt="3">
        <dgm:presLayoutVars>
          <dgm:chPref val="3"/>
        </dgm:presLayoutVars>
      </dgm:prSet>
      <dgm:spPr/>
    </dgm:pt>
    <dgm:pt modelId="{9EA45620-D42E-4790-B870-573AE6CC8253}" type="pres">
      <dgm:prSet presAssocID="{F96D77D3-40A5-49EF-8443-497E91EC4D97}" presName="hierChild2" presStyleCnt="0"/>
      <dgm:spPr/>
    </dgm:pt>
    <dgm:pt modelId="{63F08704-B59A-4803-954A-E2D3B158401B}" type="pres">
      <dgm:prSet presAssocID="{CBF7D32D-38AA-47CA-ACA9-82AE2EAEE8B2}" presName="hierRoot1" presStyleCnt="0"/>
      <dgm:spPr/>
    </dgm:pt>
    <dgm:pt modelId="{F423CC32-FABE-45A2-9604-938119DFB4B6}" type="pres">
      <dgm:prSet presAssocID="{CBF7D32D-38AA-47CA-ACA9-82AE2EAEE8B2}" presName="composite" presStyleCnt="0"/>
      <dgm:spPr/>
    </dgm:pt>
    <dgm:pt modelId="{A06018BA-DC65-46B5-8B9E-C285660E723B}" type="pres">
      <dgm:prSet presAssocID="{CBF7D32D-38AA-47CA-ACA9-82AE2EAEE8B2}" presName="background" presStyleLbl="node0" presStyleIdx="1" presStyleCnt="3"/>
      <dgm:spPr/>
    </dgm:pt>
    <dgm:pt modelId="{5D985412-C4C3-4001-9017-BE1DB5F2FCD4}" type="pres">
      <dgm:prSet presAssocID="{CBF7D32D-38AA-47CA-ACA9-82AE2EAEE8B2}" presName="text" presStyleLbl="fgAcc0" presStyleIdx="1" presStyleCnt="3">
        <dgm:presLayoutVars>
          <dgm:chPref val="3"/>
        </dgm:presLayoutVars>
      </dgm:prSet>
      <dgm:spPr/>
    </dgm:pt>
    <dgm:pt modelId="{A5B8D7C8-B1F0-4F5C-8DAC-4C58D76A1F5F}" type="pres">
      <dgm:prSet presAssocID="{CBF7D32D-38AA-47CA-ACA9-82AE2EAEE8B2}" presName="hierChild2" presStyleCnt="0"/>
      <dgm:spPr/>
    </dgm:pt>
    <dgm:pt modelId="{ECF13295-EC96-4A49-AC22-79C7CB864F42}" type="pres">
      <dgm:prSet presAssocID="{6ABFDEA7-FBB2-487C-9C79-99F799E917D5}" presName="hierRoot1" presStyleCnt="0"/>
      <dgm:spPr/>
    </dgm:pt>
    <dgm:pt modelId="{FDC714EE-F24D-4A8A-BE4C-80350FE64EE1}" type="pres">
      <dgm:prSet presAssocID="{6ABFDEA7-FBB2-487C-9C79-99F799E917D5}" presName="composite" presStyleCnt="0"/>
      <dgm:spPr/>
    </dgm:pt>
    <dgm:pt modelId="{4355DC8A-DFE9-4A4E-8665-AA2F498EFB65}" type="pres">
      <dgm:prSet presAssocID="{6ABFDEA7-FBB2-487C-9C79-99F799E917D5}" presName="background" presStyleLbl="node0" presStyleIdx="2" presStyleCnt="3"/>
      <dgm:spPr/>
    </dgm:pt>
    <dgm:pt modelId="{963074A4-36FF-4A0A-B80B-4390507D3AE9}" type="pres">
      <dgm:prSet presAssocID="{6ABFDEA7-FBB2-487C-9C79-99F799E917D5}" presName="text" presStyleLbl="fgAcc0" presStyleIdx="2" presStyleCnt="3">
        <dgm:presLayoutVars>
          <dgm:chPref val="3"/>
        </dgm:presLayoutVars>
      </dgm:prSet>
      <dgm:spPr/>
    </dgm:pt>
    <dgm:pt modelId="{59F76068-1C82-4653-BE0C-41F4C4455DBF}" type="pres">
      <dgm:prSet presAssocID="{6ABFDEA7-FBB2-487C-9C79-99F799E917D5}" presName="hierChild2" presStyleCnt="0"/>
      <dgm:spPr/>
    </dgm:pt>
  </dgm:ptLst>
  <dgm:cxnLst>
    <dgm:cxn modelId="{39442606-DB1F-4C58-AA1C-6EB11C263ECA}" srcId="{C5B5ECE8-8C4D-48E4-9F86-25F1CEEED2DC}" destId="{F96D77D3-40A5-49EF-8443-497E91EC4D97}" srcOrd="0" destOrd="0" parTransId="{242AC39A-BD8A-4238-8CE9-A9180017D290}" sibTransId="{7A23A2F3-CF8F-4E4A-BB55-BDF1E3F5C011}"/>
    <dgm:cxn modelId="{D100C628-C278-495A-A2FA-F3B89D68461D}" srcId="{C5B5ECE8-8C4D-48E4-9F86-25F1CEEED2DC}" destId="{CBF7D32D-38AA-47CA-ACA9-82AE2EAEE8B2}" srcOrd="1" destOrd="0" parTransId="{2F0909C6-1273-4D5B-B704-EB418F7DEE9D}" sibTransId="{A6395748-4814-4137-87BB-BFA5C7046EE9}"/>
    <dgm:cxn modelId="{8D4DBC48-89F2-4785-A59B-19F0C1279E8C}" srcId="{C5B5ECE8-8C4D-48E4-9F86-25F1CEEED2DC}" destId="{6ABFDEA7-FBB2-487C-9C79-99F799E917D5}" srcOrd="2" destOrd="0" parTransId="{52D1E45B-B74A-497A-923B-DC191D7D97D4}" sibTransId="{AF531B2D-93B5-4434-8C7C-C3BC554CC546}"/>
    <dgm:cxn modelId="{26816776-55F6-4162-83DA-0AAF0FCB3970}" type="presOf" srcId="{6ABFDEA7-FBB2-487C-9C79-99F799E917D5}" destId="{963074A4-36FF-4A0A-B80B-4390507D3AE9}" srcOrd="0" destOrd="0" presId="urn:microsoft.com/office/officeart/2005/8/layout/hierarchy1"/>
    <dgm:cxn modelId="{92F71757-AABE-42FC-8A73-DC49D9936CD9}" type="presOf" srcId="{CBF7D32D-38AA-47CA-ACA9-82AE2EAEE8B2}" destId="{5D985412-C4C3-4001-9017-BE1DB5F2FCD4}" srcOrd="0" destOrd="0" presId="urn:microsoft.com/office/officeart/2005/8/layout/hierarchy1"/>
    <dgm:cxn modelId="{4C39D186-1F57-4EE3-BC69-5CE533C14303}" type="presOf" srcId="{C5B5ECE8-8C4D-48E4-9F86-25F1CEEED2DC}" destId="{25F8E969-2DAB-46B8-928A-BE25FC4794A0}" srcOrd="0" destOrd="0" presId="urn:microsoft.com/office/officeart/2005/8/layout/hierarchy1"/>
    <dgm:cxn modelId="{092C1BA6-6804-4F1B-98A6-BE772E24CF67}" type="presOf" srcId="{F96D77D3-40A5-49EF-8443-497E91EC4D97}" destId="{8CD2370F-7572-46CF-99E7-52B1C93D265F}" srcOrd="0" destOrd="0" presId="urn:microsoft.com/office/officeart/2005/8/layout/hierarchy1"/>
    <dgm:cxn modelId="{8EA126A2-9E6C-45AA-ACCB-D99C5C6D35ED}" type="presParOf" srcId="{25F8E969-2DAB-46B8-928A-BE25FC4794A0}" destId="{1F100AD4-9F0A-4517-969C-35FDD7F357A4}" srcOrd="0" destOrd="0" presId="urn:microsoft.com/office/officeart/2005/8/layout/hierarchy1"/>
    <dgm:cxn modelId="{35093823-62FF-4A90-A9E5-D73071C6C58B}" type="presParOf" srcId="{1F100AD4-9F0A-4517-969C-35FDD7F357A4}" destId="{CBB01EA4-CF74-4ED9-B78C-0AA9D0DC324E}" srcOrd="0" destOrd="0" presId="urn:microsoft.com/office/officeart/2005/8/layout/hierarchy1"/>
    <dgm:cxn modelId="{25EE5307-8F63-483E-A708-B49579B851CB}" type="presParOf" srcId="{CBB01EA4-CF74-4ED9-B78C-0AA9D0DC324E}" destId="{DB2103EF-D86C-4D15-B10C-CA76904CF1DA}" srcOrd="0" destOrd="0" presId="urn:microsoft.com/office/officeart/2005/8/layout/hierarchy1"/>
    <dgm:cxn modelId="{E6A97F61-AAAE-4194-8B70-D6EFBBB67B9C}" type="presParOf" srcId="{CBB01EA4-CF74-4ED9-B78C-0AA9D0DC324E}" destId="{8CD2370F-7572-46CF-99E7-52B1C93D265F}" srcOrd="1" destOrd="0" presId="urn:microsoft.com/office/officeart/2005/8/layout/hierarchy1"/>
    <dgm:cxn modelId="{59C95651-E6E7-4A70-B31E-2CE22F7D6600}" type="presParOf" srcId="{1F100AD4-9F0A-4517-969C-35FDD7F357A4}" destId="{9EA45620-D42E-4790-B870-573AE6CC8253}" srcOrd="1" destOrd="0" presId="urn:microsoft.com/office/officeart/2005/8/layout/hierarchy1"/>
    <dgm:cxn modelId="{214860ED-D7F9-4B94-83D1-ADB05FD984D9}" type="presParOf" srcId="{25F8E969-2DAB-46B8-928A-BE25FC4794A0}" destId="{63F08704-B59A-4803-954A-E2D3B158401B}" srcOrd="1" destOrd="0" presId="urn:microsoft.com/office/officeart/2005/8/layout/hierarchy1"/>
    <dgm:cxn modelId="{E3B90DB0-D577-4EAB-B937-8550F9821730}" type="presParOf" srcId="{63F08704-B59A-4803-954A-E2D3B158401B}" destId="{F423CC32-FABE-45A2-9604-938119DFB4B6}" srcOrd="0" destOrd="0" presId="urn:microsoft.com/office/officeart/2005/8/layout/hierarchy1"/>
    <dgm:cxn modelId="{8AC84C7E-4822-4ABC-86F8-B78CFC9F174A}" type="presParOf" srcId="{F423CC32-FABE-45A2-9604-938119DFB4B6}" destId="{A06018BA-DC65-46B5-8B9E-C285660E723B}" srcOrd="0" destOrd="0" presId="urn:microsoft.com/office/officeart/2005/8/layout/hierarchy1"/>
    <dgm:cxn modelId="{E1173270-A3F6-4A8B-998A-2FEC5067F2DF}" type="presParOf" srcId="{F423CC32-FABE-45A2-9604-938119DFB4B6}" destId="{5D985412-C4C3-4001-9017-BE1DB5F2FCD4}" srcOrd="1" destOrd="0" presId="urn:microsoft.com/office/officeart/2005/8/layout/hierarchy1"/>
    <dgm:cxn modelId="{A140C4C8-D318-40C7-ABBF-1AC74C97FB3B}" type="presParOf" srcId="{63F08704-B59A-4803-954A-E2D3B158401B}" destId="{A5B8D7C8-B1F0-4F5C-8DAC-4C58D76A1F5F}" srcOrd="1" destOrd="0" presId="urn:microsoft.com/office/officeart/2005/8/layout/hierarchy1"/>
    <dgm:cxn modelId="{FAA27C9F-5388-4DF9-85F7-AAC9BB79A012}" type="presParOf" srcId="{25F8E969-2DAB-46B8-928A-BE25FC4794A0}" destId="{ECF13295-EC96-4A49-AC22-79C7CB864F42}" srcOrd="2" destOrd="0" presId="urn:microsoft.com/office/officeart/2005/8/layout/hierarchy1"/>
    <dgm:cxn modelId="{19A31BA6-AD58-45D1-911B-9D9C1F7F28B9}" type="presParOf" srcId="{ECF13295-EC96-4A49-AC22-79C7CB864F42}" destId="{FDC714EE-F24D-4A8A-BE4C-80350FE64EE1}" srcOrd="0" destOrd="0" presId="urn:microsoft.com/office/officeart/2005/8/layout/hierarchy1"/>
    <dgm:cxn modelId="{705CBBE0-7D49-449D-98E8-737326480701}" type="presParOf" srcId="{FDC714EE-F24D-4A8A-BE4C-80350FE64EE1}" destId="{4355DC8A-DFE9-4A4E-8665-AA2F498EFB65}" srcOrd="0" destOrd="0" presId="urn:microsoft.com/office/officeart/2005/8/layout/hierarchy1"/>
    <dgm:cxn modelId="{89605A3A-3B7B-4425-8417-C7866A238235}" type="presParOf" srcId="{FDC714EE-F24D-4A8A-BE4C-80350FE64EE1}" destId="{963074A4-36FF-4A0A-B80B-4390507D3AE9}" srcOrd="1" destOrd="0" presId="urn:microsoft.com/office/officeart/2005/8/layout/hierarchy1"/>
    <dgm:cxn modelId="{F2B7D9B3-AB04-4FC5-B212-9BCF252430DF}" type="presParOf" srcId="{ECF13295-EC96-4A49-AC22-79C7CB864F42}" destId="{59F76068-1C82-4653-BE0C-41F4C4455DBF}"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3B47CE3-A076-425B-830B-E0E81591B096}" type="doc">
      <dgm:prSet loTypeId="urn:microsoft.com/office/officeart/2005/8/layout/vProcess5" loCatId="process" qsTypeId="urn:microsoft.com/office/officeart/2005/8/quickstyle/simple1" qsCatId="simple" csTypeId="urn:microsoft.com/office/officeart/2005/8/colors/accent1_2" csCatId="accent1"/>
      <dgm:spPr/>
      <dgm:t>
        <a:bodyPr/>
        <a:lstStyle/>
        <a:p>
          <a:endParaRPr lang="en-US"/>
        </a:p>
      </dgm:t>
    </dgm:pt>
    <dgm:pt modelId="{CF6C1F3D-8A8A-4FC2-AAB6-F2A77F512D0C}">
      <dgm:prSet/>
      <dgm:spPr/>
      <dgm:t>
        <a:bodyPr/>
        <a:lstStyle/>
        <a:p>
          <a:r>
            <a:rPr lang="en-US"/>
            <a:t>Enhanced Academic Achievements.</a:t>
          </a:r>
        </a:p>
      </dgm:t>
    </dgm:pt>
    <dgm:pt modelId="{5F64D245-FA7A-485B-B6B9-28BCCE42C930}" type="parTrans" cxnId="{A4F476FE-336B-4617-8FB3-209837AE2D5C}">
      <dgm:prSet/>
      <dgm:spPr/>
      <dgm:t>
        <a:bodyPr/>
        <a:lstStyle/>
        <a:p>
          <a:endParaRPr lang="en-US"/>
        </a:p>
      </dgm:t>
    </dgm:pt>
    <dgm:pt modelId="{301D7B02-6431-4E41-8693-939EEA37A0E1}" type="sibTrans" cxnId="{A4F476FE-336B-4617-8FB3-209837AE2D5C}">
      <dgm:prSet/>
      <dgm:spPr/>
      <dgm:t>
        <a:bodyPr/>
        <a:lstStyle/>
        <a:p>
          <a:endParaRPr lang="en-US"/>
        </a:p>
      </dgm:t>
    </dgm:pt>
    <dgm:pt modelId="{DC9839CD-5999-442D-AED9-3318B1AE6145}">
      <dgm:prSet/>
      <dgm:spPr/>
      <dgm:t>
        <a:bodyPr/>
        <a:lstStyle/>
        <a:p>
          <a:r>
            <a:rPr lang="en-US"/>
            <a:t>Flexible Growth.</a:t>
          </a:r>
        </a:p>
      </dgm:t>
    </dgm:pt>
    <dgm:pt modelId="{7AF3CB53-62C3-4EA7-AF04-4E26CD7FE04E}" type="parTrans" cxnId="{CFAD5DA3-073E-4914-9915-66D765400502}">
      <dgm:prSet/>
      <dgm:spPr/>
      <dgm:t>
        <a:bodyPr/>
        <a:lstStyle/>
        <a:p>
          <a:endParaRPr lang="en-US"/>
        </a:p>
      </dgm:t>
    </dgm:pt>
    <dgm:pt modelId="{F14FE958-10F5-4BDA-9AB1-EECACFE3A1B6}" type="sibTrans" cxnId="{CFAD5DA3-073E-4914-9915-66D765400502}">
      <dgm:prSet/>
      <dgm:spPr/>
      <dgm:t>
        <a:bodyPr/>
        <a:lstStyle/>
        <a:p>
          <a:endParaRPr lang="en-US"/>
        </a:p>
      </dgm:t>
    </dgm:pt>
    <dgm:pt modelId="{002AC7F3-441A-4AF2-B9F2-D98F217EF9D2}">
      <dgm:prSet/>
      <dgm:spPr/>
      <dgm:t>
        <a:bodyPr/>
        <a:lstStyle/>
        <a:p>
          <a:r>
            <a:rPr lang="en-US"/>
            <a:t>Boosted Enagegment.</a:t>
          </a:r>
        </a:p>
      </dgm:t>
    </dgm:pt>
    <dgm:pt modelId="{35D3AAFB-60BF-439A-9883-9633DAFBC5E2}" type="parTrans" cxnId="{D4471322-80B3-4EC9-BA44-69F394355F1D}">
      <dgm:prSet/>
      <dgm:spPr/>
      <dgm:t>
        <a:bodyPr/>
        <a:lstStyle/>
        <a:p>
          <a:endParaRPr lang="en-US"/>
        </a:p>
      </dgm:t>
    </dgm:pt>
    <dgm:pt modelId="{CC546B34-BE97-4A2D-AFC7-350BD679B661}" type="sibTrans" cxnId="{D4471322-80B3-4EC9-BA44-69F394355F1D}">
      <dgm:prSet/>
      <dgm:spPr/>
      <dgm:t>
        <a:bodyPr/>
        <a:lstStyle/>
        <a:p>
          <a:endParaRPr lang="en-US"/>
        </a:p>
      </dgm:t>
    </dgm:pt>
    <dgm:pt modelId="{DDE936F8-6843-429E-8759-3DBAD8AEBFC5}">
      <dgm:prSet/>
      <dgm:spPr/>
      <dgm:t>
        <a:bodyPr/>
        <a:lstStyle/>
        <a:p>
          <a:r>
            <a:rPr lang="en-US"/>
            <a:t>Sustained Competitive Edge.</a:t>
          </a:r>
        </a:p>
      </dgm:t>
    </dgm:pt>
    <dgm:pt modelId="{C293BFD0-E627-43F0-B1D9-AF8BC623B1E0}" type="parTrans" cxnId="{EFF51B57-C0DE-453A-B2B6-CC24221AFDEC}">
      <dgm:prSet/>
      <dgm:spPr/>
      <dgm:t>
        <a:bodyPr/>
        <a:lstStyle/>
        <a:p>
          <a:endParaRPr lang="en-US"/>
        </a:p>
      </dgm:t>
    </dgm:pt>
    <dgm:pt modelId="{6BAD943A-63CE-499D-A98A-EF6FAC22454B}" type="sibTrans" cxnId="{EFF51B57-C0DE-453A-B2B6-CC24221AFDEC}">
      <dgm:prSet/>
      <dgm:spPr/>
      <dgm:t>
        <a:bodyPr/>
        <a:lstStyle/>
        <a:p>
          <a:endParaRPr lang="en-US"/>
        </a:p>
      </dgm:t>
    </dgm:pt>
    <dgm:pt modelId="{A53E5BE4-4FC1-4BC9-B579-1C7BAC133CB8}">
      <dgm:prSet/>
      <dgm:spPr/>
      <dgm:t>
        <a:bodyPr/>
        <a:lstStyle/>
        <a:p>
          <a:r>
            <a:rPr lang="en-US"/>
            <a:t>Eco-Friendly Progress</a:t>
          </a:r>
        </a:p>
      </dgm:t>
    </dgm:pt>
    <dgm:pt modelId="{6F4C0CCF-4865-4786-85BC-D00D1DFB49E5}" type="parTrans" cxnId="{A74162A7-8438-40B4-B6C1-ADCD65788B6F}">
      <dgm:prSet/>
      <dgm:spPr/>
      <dgm:t>
        <a:bodyPr/>
        <a:lstStyle/>
        <a:p>
          <a:endParaRPr lang="en-US"/>
        </a:p>
      </dgm:t>
    </dgm:pt>
    <dgm:pt modelId="{A8C47DCC-0917-4D32-885F-326C2B60A5E0}" type="sibTrans" cxnId="{A74162A7-8438-40B4-B6C1-ADCD65788B6F}">
      <dgm:prSet/>
      <dgm:spPr/>
      <dgm:t>
        <a:bodyPr/>
        <a:lstStyle/>
        <a:p>
          <a:endParaRPr lang="en-US"/>
        </a:p>
      </dgm:t>
    </dgm:pt>
    <dgm:pt modelId="{BD7B7687-356C-483B-8EC2-A9215220B9FE}" type="pres">
      <dgm:prSet presAssocID="{C3B47CE3-A076-425B-830B-E0E81591B096}" presName="outerComposite" presStyleCnt="0">
        <dgm:presLayoutVars>
          <dgm:chMax val="5"/>
          <dgm:dir/>
          <dgm:resizeHandles val="exact"/>
        </dgm:presLayoutVars>
      </dgm:prSet>
      <dgm:spPr/>
    </dgm:pt>
    <dgm:pt modelId="{6E45A44C-3E2E-4A4F-949E-7D04BB368419}" type="pres">
      <dgm:prSet presAssocID="{C3B47CE3-A076-425B-830B-E0E81591B096}" presName="dummyMaxCanvas" presStyleCnt="0">
        <dgm:presLayoutVars/>
      </dgm:prSet>
      <dgm:spPr/>
    </dgm:pt>
    <dgm:pt modelId="{EF97CAC9-AEDD-4846-B9A4-364AF7B42B7D}" type="pres">
      <dgm:prSet presAssocID="{C3B47CE3-A076-425B-830B-E0E81591B096}" presName="FiveNodes_1" presStyleLbl="node1" presStyleIdx="0" presStyleCnt="5">
        <dgm:presLayoutVars>
          <dgm:bulletEnabled val="1"/>
        </dgm:presLayoutVars>
      </dgm:prSet>
      <dgm:spPr/>
    </dgm:pt>
    <dgm:pt modelId="{DA5231F8-2A69-4592-A987-13B5DEB05B12}" type="pres">
      <dgm:prSet presAssocID="{C3B47CE3-A076-425B-830B-E0E81591B096}" presName="FiveNodes_2" presStyleLbl="node1" presStyleIdx="1" presStyleCnt="5">
        <dgm:presLayoutVars>
          <dgm:bulletEnabled val="1"/>
        </dgm:presLayoutVars>
      </dgm:prSet>
      <dgm:spPr/>
    </dgm:pt>
    <dgm:pt modelId="{6FDF2159-8130-4642-A2F1-F8B9AC058570}" type="pres">
      <dgm:prSet presAssocID="{C3B47CE3-A076-425B-830B-E0E81591B096}" presName="FiveNodes_3" presStyleLbl="node1" presStyleIdx="2" presStyleCnt="5">
        <dgm:presLayoutVars>
          <dgm:bulletEnabled val="1"/>
        </dgm:presLayoutVars>
      </dgm:prSet>
      <dgm:spPr/>
    </dgm:pt>
    <dgm:pt modelId="{B350460A-896D-4EF1-98F6-C4A654375E35}" type="pres">
      <dgm:prSet presAssocID="{C3B47CE3-A076-425B-830B-E0E81591B096}" presName="FiveNodes_4" presStyleLbl="node1" presStyleIdx="3" presStyleCnt="5">
        <dgm:presLayoutVars>
          <dgm:bulletEnabled val="1"/>
        </dgm:presLayoutVars>
      </dgm:prSet>
      <dgm:spPr/>
    </dgm:pt>
    <dgm:pt modelId="{25E9F246-486B-445E-821C-4E1685FA5C36}" type="pres">
      <dgm:prSet presAssocID="{C3B47CE3-A076-425B-830B-E0E81591B096}" presName="FiveNodes_5" presStyleLbl="node1" presStyleIdx="4" presStyleCnt="5">
        <dgm:presLayoutVars>
          <dgm:bulletEnabled val="1"/>
        </dgm:presLayoutVars>
      </dgm:prSet>
      <dgm:spPr/>
    </dgm:pt>
    <dgm:pt modelId="{9659073A-7DC4-4D9E-A02D-25A3A85000E9}" type="pres">
      <dgm:prSet presAssocID="{C3B47CE3-A076-425B-830B-E0E81591B096}" presName="FiveConn_1-2" presStyleLbl="fgAccFollowNode1" presStyleIdx="0" presStyleCnt="4">
        <dgm:presLayoutVars>
          <dgm:bulletEnabled val="1"/>
        </dgm:presLayoutVars>
      </dgm:prSet>
      <dgm:spPr/>
    </dgm:pt>
    <dgm:pt modelId="{75EB358A-7D8E-447A-A423-8450D69F5B30}" type="pres">
      <dgm:prSet presAssocID="{C3B47CE3-A076-425B-830B-E0E81591B096}" presName="FiveConn_2-3" presStyleLbl="fgAccFollowNode1" presStyleIdx="1" presStyleCnt="4">
        <dgm:presLayoutVars>
          <dgm:bulletEnabled val="1"/>
        </dgm:presLayoutVars>
      </dgm:prSet>
      <dgm:spPr/>
    </dgm:pt>
    <dgm:pt modelId="{C5ACDFA0-F457-409B-B6F4-DB331285E905}" type="pres">
      <dgm:prSet presAssocID="{C3B47CE3-A076-425B-830B-E0E81591B096}" presName="FiveConn_3-4" presStyleLbl="fgAccFollowNode1" presStyleIdx="2" presStyleCnt="4">
        <dgm:presLayoutVars>
          <dgm:bulletEnabled val="1"/>
        </dgm:presLayoutVars>
      </dgm:prSet>
      <dgm:spPr/>
    </dgm:pt>
    <dgm:pt modelId="{4594160A-9382-486D-853C-CEE603B92E3D}" type="pres">
      <dgm:prSet presAssocID="{C3B47CE3-A076-425B-830B-E0E81591B096}" presName="FiveConn_4-5" presStyleLbl="fgAccFollowNode1" presStyleIdx="3" presStyleCnt="4">
        <dgm:presLayoutVars>
          <dgm:bulletEnabled val="1"/>
        </dgm:presLayoutVars>
      </dgm:prSet>
      <dgm:spPr/>
    </dgm:pt>
    <dgm:pt modelId="{5C9CAE1B-E70F-4879-A4FE-BD854BFE142C}" type="pres">
      <dgm:prSet presAssocID="{C3B47CE3-A076-425B-830B-E0E81591B096}" presName="FiveNodes_1_text" presStyleLbl="node1" presStyleIdx="4" presStyleCnt="5">
        <dgm:presLayoutVars>
          <dgm:bulletEnabled val="1"/>
        </dgm:presLayoutVars>
      </dgm:prSet>
      <dgm:spPr/>
    </dgm:pt>
    <dgm:pt modelId="{13E5308A-293F-471A-BF05-B15F65B14554}" type="pres">
      <dgm:prSet presAssocID="{C3B47CE3-A076-425B-830B-E0E81591B096}" presName="FiveNodes_2_text" presStyleLbl="node1" presStyleIdx="4" presStyleCnt="5">
        <dgm:presLayoutVars>
          <dgm:bulletEnabled val="1"/>
        </dgm:presLayoutVars>
      </dgm:prSet>
      <dgm:spPr/>
    </dgm:pt>
    <dgm:pt modelId="{E642FA90-05E6-4E8E-B3A2-B58FDD3F3B3E}" type="pres">
      <dgm:prSet presAssocID="{C3B47CE3-A076-425B-830B-E0E81591B096}" presName="FiveNodes_3_text" presStyleLbl="node1" presStyleIdx="4" presStyleCnt="5">
        <dgm:presLayoutVars>
          <dgm:bulletEnabled val="1"/>
        </dgm:presLayoutVars>
      </dgm:prSet>
      <dgm:spPr/>
    </dgm:pt>
    <dgm:pt modelId="{CDDC811C-2200-48A6-9161-77054D3287E0}" type="pres">
      <dgm:prSet presAssocID="{C3B47CE3-A076-425B-830B-E0E81591B096}" presName="FiveNodes_4_text" presStyleLbl="node1" presStyleIdx="4" presStyleCnt="5">
        <dgm:presLayoutVars>
          <dgm:bulletEnabled val="1"/>
        </dgm:presLayoutVars>
      </dgm:prSet>
      <dgm:spPr/>
    </dgm:pt>
    <dgm:pt modelId="{48EB916D-05E5-450F-8913-26BC17426084}" type="pres">
      <dgm:prSet presAssocID="{C3B47CE3-A076-425B-830B-E0E81591B096}" presName="FiveNodes_5_text" presStyleLbl="node1" presStyleIdx="4" presStyleCnt="5">
        <dgm:presLayoutVars>
          <dgm:bulletEnabled val="1"/>
        </dgm:presLayoutVars>
      </dgm:prSet>
      <dgm:spPr/>
    </dgm:pt>
  </dgm:ptLst>
  <dgm:cxnLst>
    <dgm:cxn modelId="{37EF5913-A426-4665-8AB5-A874EC0293A9}" type="presOf" srcId="{A53E5BE4-4FC1-4BC9-B579-1C7BAC133CB8}" destId="{48EB916D-05E5-450F-8913-26BC17426084}" srcOrd="1" destOrd="0" presId="urn:microsoft.com/office/officeart/2005/8/layout/vProcess5"/>
    <dgm:cxn modelId="{DBD8A217-B2F0-44EB-9C7E-76FDF39C800A}" type="presOf" srcId="{C3B47CE3-A076-425B-830B-E0E81591B096}" destId="{BD7B7687-356C-483B-8EC2-A9215220B9FE}" srcOrd="0" destOrd="0" presId="urn:microsoft.com/office/officeart/2005/8/layout/vProcess5"/>
    <dgm:cxn modelId="{42E0F719-427F-4CB7-9600-C0020FE6C8FE}" type="presOf" srcId="{002AC7F3-441A-4AF2-B9F2-D98F217EF9D2}" destId="{6FDF2159-8130-4642-A2F1-F8B9AC058570}" srcOrd="0" destOrd="0" presId="urn:microsoft.com/office/officeart/2005/8/layout/vProcess5"/>
    <dgm:cxn modelId="{E4667C1B-0D80-40B0-B8A5-6DFE4B0EFB77}" type="presOf" srcId="{A53E5BE4-4FC1-4BC9-B579-1C7BAC133CB8}" destId="{25E9F246-486B-445E-821C-4E1685FA5C36}" srcOrd="0" destOrd="0" presId="urn:microsoft.com/office/officeart/2005/8/layout/vProcess5"/>
    <dgm:cxn modelId="{D4471322-80B3-4EC9-BA44-69F394355F1D}" srcId="{C3B47CE3-A076-425B-830B-E0E81591B096}" destId="{002AC7F3-441A-4AF2-B9F2-D98F217EF9D2}" srcOrd="2" destOrd="0" parTransId="{35D3AAFB-60BF-439A-9883-9633DAFBC5E2}" sibTransId="{CC546B34-BE97-4A2D-AFC7-350BD679B661}"/>
    <dgm:cxn modelId="{A55FE338-8011-4BEF-B9F0-435C50293325}" type="presOf" srcId="{CF6C1F3D-8A8A-4FC2-AAB6-F2A77F512D0C}" destId="{EF97CAC9-AEDD-4846-B9A4-364AF7B42B7D}" srcOrd="0" destOrd="0" presId="urn:microsoft.com/office/officeart/2005/8/layout/vProcess5"/>
    <dgm:cxn modelId="{337E2E3D-2815-4086-82FD-45FFB7EC6067}" type="presOf" srcId="{301D7B02-6431-4E41-8693-939EEA37A0E1}" destId="{9659073A-7DC4-4D9E-A02D-25A3A85000E9}" srcOrd="0" destOrd="0" presId="urn:microsoft.com/office/officeart/2005/8/layout/vProcess5"/>
    <dgm:cxn modelId="{398E973E-649B-4A2A-838D-4A868F6A8CE5}" type="presOf" srcId="{DDE936F8-6843-429E-8759-3DBAD8AEBFC5}" destId="{B350460A-896D-4EF1-98F6-C4A654375E35}" srcOrd="0" destOrd="0" presId="urn:microsoft.com/office/officeart/2005/8/layout/vProcess5"/>
    <dgm:cxn modelId="{5DCEEB51-13CC-45FE-B3C6-BAF5FD07C3CA}" type="presOf" srcId="{6BAD943A-63CE-499D-A98A-EF6FAC22454B}" destId="{4594160A-9382-486D-853C-CEE603B92E3D}" srcOrd="0" destOrd="0" presId="urn:microsoft.com/office/officeart/2005/8/layout/vProcess5"/>
    <dgm:cxn modelId="{EFF51B57-C0DE-453A-B2B6-CC24221AFDEC}" srcId="{C3B47CE3-A076-425B-830B-E0E81591B096}" destId="{DDE936F8-6843-429E-8759-3DBAD8AEBFC5}" srcOrd="3" destOrd="0" parTransId="{C293BFD0-E627-43F0-B1D9-AF8BC623B1E0}" sibTransId="{6BAD943A-63CE-499D-A98A-EF6FAC22454B}"/>
    <dgm:cxn modelId="{45E8467A-0451-42BE-802C-673BABFF975D}" type="presOf" srcId="{CC546B34-BE97-4A2D-AFC7-350BD679B661}" destId="{C5ACDFA0-F457-409B-B6F4-DB331285E905}" srcOrd="0" destOrd="0" presId="urn:microsoft.com/office/officeart/2005/8/layout/vProcess5"/>
    <dgm:cxn modelId="{EBA4659B-3687-4070-B724-890F94C11157}" type="presOf" srcId="{F14FE958-10F5-4BDA-9AB1-EECACFE3A1B6}" destId="{75EB358A-7D8E-447A-A423-8450D69F5B30}" srcOrd="0" destOrd="0" presId="urn:microsoft.com/office/officeart/2005/8/layout/vProcess5"/>
    <dgm:cxn modelId="{5C9F929F-103C-4B76-BEF9-BE0185D58741}" type="presOf" srcId="{002AC7F3-441A-4AF2-B9F2-D98F217EF9D2}" destId="{E642FA90-05E6-4E8E-B3A2-B58FDD3F3B3E}" srcOrd="1" destOrd="0" presId="urn:microsoft.com/office/officeart/2005/8/layout/vProcess5"/>
    <dgm:cxn modelId="{085145A1-EC5F-4EB9-A222-9B708C8E017C}" type="presOf" srcId="{DC9839CD-5999-442D-AED9-3318B1AE6145}" destId="{DA5231F8-2A69-4592-A987-13B5DEB05B12}" srcOrd="0" destOrd="0" presId="urn:microsoft.com/office/officeart/2005/8/layout/vProcess5"/>
    <dgm:cxn modelId="{CFAD5DA3-073E-4914-9915-66D765400502}" srcId="{C3B47CE3-A076-425B-830B-E0E81591B096}" destId="{DC9839CD-5999-442D-AED9-3318B1AE6145}" srcOrd="1" destOrd="0" parTransId="{7AF3CB53-62C3-4EA7-AF04-4E26CD7FE04E}" sibTransId="{F14FE958-10F5-4BDA-9AB1-EECACFE3A1B6}"/>
    <dgm:cxn modelId="{A74162A7-8438-40B4-B6C1-ADCD65788B6F}" srcId="{C3B47CE3-A076-425B-830B-E0E81591B096}" destId="{A53E5BE4-4FC1-4BC9-B579-1C7BAC133CB8}" srcOrd="4" destOrd="0" parTransId="{6F4C0CCF-4865-4786-85BC-D00D1DFB49E5}" sibTransId="{A8C47DCC-0917-4D32-885F-326C2B60A5E0}"/>
    <dgm:cxn modelId="{153908B3-7AF0-4FEC-B4B4-1A6F55D85EEB}" type="presOf" srcId="{DDE936F8-6843-429E-8759-3DBAD8AEBFC5}" destId="{CDDC811C-2200-48A6-9161-77054D3287E0}" srcOrd="1" destOrd="0" presId="urn:microsoft.com/office/officeart/2005/8/layout/vProcess5"/>
    <dgm:cxn modelId="{D63DD0BF-6FD0-4FE9-882A-68BFF7E5327C}" type="presOf" srcId="{CF6C1F3D-8A8A-4FC2-AAB6-F2A77F512D0C}" destId="{5C9CAE1B-E70F-4879-A4FE-BD854BFE142C}" srcOrd="1" destOrd="0" presId="urn:microsoft.com/office/officeart/2005/8/layout/vProcess5"/>
    <dgm:cxn modelId="{1B9978D5-9F64-4C3D-A9AF-FBFBF9C7B41E}" type="presOf" srcId="{DC9839CD-5999-442D-AED9-3318B1AE6145}" destId="{13E5308A-293F-471A-BF05-B15F65B14554}" srcOrd="1" destOrd="0" presId="urn:microsoft.com/office/officeart/2005/8/layout/vProcess5"/>
    <dgm:cxn modelId="{A4F476FE-336B-4617-8FB3-209837AE2D5C}" srcId="{C3B47CE3-A076-425B-830B-E0E81591B096}" destId="{CF6C1F3D-8A8A-4FC2-AAB6-F2A77F512D0C}" srcOrd="0" destOrd="0" parTransId="{5F64D245-FA7A-485B-B6B9-28BCCE42C930}" sibTransId="{301D7B02-6431-4E41-8693-939EEA37A0E1}"/>
    <dgm:cxn modelId="{1080E476-B690-4023-899B-E28FAD6A6DD5}" type="presParOf" srcId="{BD7B7687-356C-483B-8EC2-A9215220B9FE}" destId="{6E45A44C-3E2E-4A4F-949E-7D04BB368419}" srcOrd="0" destOrd="0" presId="urn:microsoft.com/office/officeart/2005/8/layout/vProcess5"/>
    <dgm:cxn modelId="{33870A67-CDA5-4D46-B6C5-034E14E659CB}" type="presParOf" srcId="{BD7B7687-356C-483B-8EC2-A9215220B9FE}" destId="{EF97CAC9-AEDD-4846-B9A4-364AF7B42B7D}" srcOrd="1" destOrd="0" presId="urn:microsoft.com/office/officeart/2005/8/layout/vProcess5"/>
    <dgm:cxn modelId="{2B266623-86D9-4BC7-8622-EEC24CECC244}" type="presParOf" srcId="{BD7B7687-356C-483B-8EC2-A9215220B9FE}" destId="{DA5231F8-2A69-4592-A987-13B5DEB05B12}" srcOrd="2" destOrd="0" presId="urn:microsoft.com/office/officeart/2005/8/layout/vProcess5"/>
    <dgm:cxn modelId="{ECB4368C-7BA5-43DB-A837-5714129A318F}" type="presParOf" srcId="{BD7B7687-356C-483B-8EC2-A9215220B9FE}" destId="{6FDF2159-8130-4642-A2F1-F8B9AC058570}" srcOrd="3" destOrd="0" presId="urn:microsoft.com/office/officeart/2005/8/layout/vProcess5"/>
    <dgm:cxn modelId="{D4F97548-2DF2-420B-91DD-73871DCBDC1A}" type="presParOf" srcId="{BD7B7687-356C-483B-8EC2-A9215220B9FE}" destId="{B350460A-896D-4EF1-98F6-C4A654375E35}" srcOrd="4" destOrd="0" presId="urn:microsoft.com/office/officeart/2005/8/layout/vProcess5"/>
    <dgm:cxn modelId="{EAE5615C-1FB8-47A1-B2D4-1631D0E92DE7}" type="presParOf" srcId="{BD7B7687-356C-483B-8EC2-A9215220B9FE}" destId="{25E9F246-486B-445E-821C-4E1685FA5C36}" srcOrd="5" destOrd="0" presId="urn:microsoft.com/office/officeart/2005/8/layout/vProcess5"/>
    <dgm:cxn modelId="{B61C32D5-EEEE-4805-A93B-AE78585A8132}" type="presParOf" srcId="{BD7B7687-356C-483B-8EC2-A9215220B9FE}" destId="{9659073A-7DC4-4D9E-A02D-25A3A85000E9}" srcOrd="6" destOrd="0" presId="urn:microsoft.com/office/officeart/2005/8/layout/vProcess5"/>
    <dgm:cxn modelId="{9BD82D72-8584-4C3A-B11D-1232BCD9E1E4}" type="presParOf" srcId="{BD7B7687-356C-483B-8EC2-A9215220B9FE}" destId="{75EB358A-7D8E-447A-A423-8450D69F5B30}" srcOrd="7" destOrd="0" presId="urn:microsoft.com/office/officeart/2005/8/layout/vProcess5"/>
    <dgm:cxn modelId="{03A25077-6188-4D3B-8DF8-46BD06BDCD8D}" type="presParOf" srcId="{BD7B7687-356C-483B-8EC2-A9215220B9FE}" destId="{C5ACDFA0-F457-409B-B6F4-DB331285E905}" srcOrd="8" destOrd="0" presId="urn:microsoft.com/office/officeart/2005/8/layout/vProcess5"/>
    <dgm:cxn modelId="{D3FAD46D-35EC-42AF-9EEA-11622F9EDE8F}" type="presParOf" srcId="{BD7B7687-356C-483B-8EC2-A9215220B9FE}" destId="{4594160A-9382-486D-853C-CEE603B92E3D}" srcOrd="9" destOrd="0" presId="urn:microsoft.com/office/officeart/2005/8/layout/vProcess5"/>
    <dgm:cxn modelId="{4BC25AC3-333E-42A7-BC30-FAD2CBFD14FC}" type="presParOf" srcId="{BD7B7687-356C-483B-8EC2-A9215220B9FE}" destId="{5C9CAE1B-E70F-4879-A4FE-BD854BFE142C}" srcOrd="10" destOrd="0" presId="urn:microsoft.com/office/officeart/2005/8/layout/vProcess5"/>
    <dgm:cxn modelId="{4E9FC3B1-A0AC-4FB4-ACA9-10FE9F0C1EBB}" type="presParOf" srcId="{BD7B7687-356C-483B-8EC2-A9215220B9FE}" destId="{13E5308A-293F-471A-BF05-B15F65B14554}" srcOrd="11" destOrd="0" presId="urn:microsoft.com/office/officeart/2005/8/layout/vProcess5"/>
    <dgm:cxn modelId="{4E9376F6-8E1A-489F-8D5B-69DE5463D6CA}" type="presParOf" srcId="{BD7B7687-356C-483B-8EC2-A9215220B9FE}" destId="{E642FA90-05E6-4E8E-B3A2-B58FDD3F3B3E}" srcOrd="12" destOrd="0" presId="urn:microsoft.com/office/officeart/2005/8/layout/vProcess5"/>
    <dgm:cxn modelId="{B31361DD-D035-44BC-8D96-85F2E2EC2B0F}" type="presParOf" srcId="{BD7B7687-356C-483B-8EC2-A9215220B9FE}" destId="{CDDC811C-2200-48A6-9161-77054D3287E0}" srcOrd="13" destOrd="0" presId="urn:microsoft.com/office/officeart/2005/8/layout/vProcess5"/>
    <dgm:cxn modelId="{0847A1EB-1FB9-417F-84B8-38CA6F3FACFF}" type="presParOf" srcId="{BD7B7687-356C-483B-8EC2-A9215220B9FE}" destId="{48EB916D-05E5-450F-8913-26BC17426084}"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9C2449F-8DEC-48F8-8249-06F73490F2C7}" type="doc">
      <dgm:prSet loTypeId="urn:microsoft.com/office/officeart/2016/7/layout/BasicLinearProcessNumbered" loCatId="process" qsTypeId="urn:microsoft.com/office/officeart/2005/8/quickstyle/simple1" qsCatId="simple" csTypeId="urn:microsoft.com/office/officeart/2005/8/colors/colorful1" csCatId="colorful"/>
      <dgm:spPr/>
      <dgm:t>
        <a:bodyPr/>
        <a:lstStyle/>
        <a:p>
          <a:endParaRPr lang="en-US"/>
        </a:p>
      </dgm:t>
    </dgm:pt>
    <dgm:pt modelId="{467931D0-DB7C-4F88-A6C8-F64410E0F32C}">
      <dgm:prSet/>
      <dgm:spPr/>
      <dgm:t>
        <a:bodyPr/>
        <a:lstStyle/>
        <a:p>
          <a:r>
            <a:rPr lang="en-US"/>
            <a:t>Take feeback from the Sponsers.</a:t>
          </a:r>
        </a:p>
      </dgm:t>
    </dgm:pt>
    <dgm:pt modelId="{4EAB2C77-C377-41C2-BE1E-D2BDAB7FB4D7}" type="parTrans" cxnId="{98FAF8B7-1E70-403B-95A8-929CEAC71D8E}">
      <dgm:prSet/>
      <dgm:spPr/>
      <dgm:t>
        <a:bodyPr/>
        <a:lstStyle/>
        <a:p>
          <a:endParaRPr lang="en-US"/>
        </a:p>
      </dgm:t>
    </dgm:pt>
    <dgm:pt modelId="{FC0E1C53-3121-4C84-A1DB-31145712E7F8}" type="sibTrans" cxnId="{98FAF8B7-1E70-403B-95A8-929CEAC71D8E}">
      <dgm:prSet phldrT="1" phldr="0"/>
      <dgm:spPr/>
      <dgm:t>
        <a:bodyPr/>
        <a:lstStyle/>
        <a:p>
          <a:r>
            <a:rPr lang="en-US"/>
            <a:t>1</a:t>
          </a:r>
        </a:p>
      </dgm:t>
    </dgm:pt>
    <dgm:pt modelId="{728E74EA-2956-4F9F-AD4F-CEC4F5178D06}">
      <dgm:prSet/>
      <dgm:spPr/>
      <dgm:t>
        <a:bodyPr/>
        <a:lstStyle/>
        <a:p>
          <a:pPr rtl="0"/>
          <a:r>
            <a:rPr lang="en-US">
              <a:latin typeface="Avenir Next LT Pro"/>
            </a:rPr>
            <a:t>Wait for the approval</a:t>
          </a:r>
          <a:r>
            <a:rPr lang="en-US"/>
            <a:t>.</a:t>
          </a:r>
        </a:p>
      </dgm:t>
    </dgm:pt>
    <dgm:pt modelId="{8663E98F-653E-450F-B964-02D069225DF1}" type="parTrans" cxnId="{38D33F4D-6120-4771-B122-4B934B5D9937}">
      <dgm:prSet/>
      <dgm:spPr/>
      <dgm:t>
        <a:bodyPr/>
        <a:lstStyle/>
        <a:p>
          <a:endParaRPr lang="en-US"/>
        </a:p>
      </dgm:t>
    </dgm:pt>
    <dgm:pt modelId="{09B797DA-31E9-48D5-84B8-9753D367AC03}" type="sibTrans" cxnId="{38D33F4D-6120-4771-B122-4B934B5D9937}">
      <dgm:prSet phldrT="2" phldr="0"/>
      <dgm:spPr/>
      <dgm:t>
        <a:bodyPr/>
        <a:lstStyle/>
        <a:p>
          <a:r>
            <a:rPr lang="en-US"/>
            <a:t>2</a:t>
          </a:r>
        </a:p>
      </dgm:t>
    </dgm:pt>
    <dgm:pt modelId="{A436AEF7-C5A0-42B2-BBA6-F190623E85ED}" type="pres">
      <dgm:prSet presAssocID="{49C2449F-8DEC-48F8-8249-06F73490F2C7}" presName="Name0" presStyleCnt="0">
        <dgm:presLayoutVars>
          <dgm:animLvl val="lvl"/>
          <dgm:resizeHandles val="exact"/>
        </dgm:presLayoutVars>
      </dgm:prSet>
      <dgm:spPr/>
    </dgm:pt>
    <dgm:pt modelId="{731EA322-A427-491B-953F-A63045075AD6}" type="pres">
      <dgm:prSet presAssocID="{467931D0-DB7C-4F88-A6C8-F64410E0F32C}" presName="compositeNode" presStyleCnt="0">
        <dgm:presLayoutVars>
          <dgm:bulletEnabled val="1"/>
        </dgm:presLayoutVars>
      </dgm:prSet>
      <dgm:spPr/>
    </dgm:pt>
    <dgm:pt modelId="{B457BDC7-6F16-4289-8E66-767ECE169895}" type="pres">
      <dgm:prSet presAssocID="{467931D0-DB7C-4F88-A6C8-F64410E0F32C}" presName="bgRect" presStyleLbl="bgAccFollowNode1" presStyleIdx="0" presStyleCnt="2"/>
      <dgm:spPr/>
    </dgm:pt>
    <dgm:pt modelId="{017B4428-4982-4FD1-9A79-A480E7E0F8B6}" type="pres">
      <dgm:prSet presAssocID="{FC0E1C53-3121-4C84-A1DB-31145712E7F8}" presName="sibTransNodeCircle" presStyleLbl="alignNode1" presStyleIdx="0" presStyleCnt="4">
        <dgm:presLayoutVars>
          <dgm:chMax val="0"/>
          <dgm:bulletEnabled/>
        </dgm:presLayoutVars>
      </dgm:prSet>
      <dgm:spPr/>
    </dgm:pt>
    <dgm:pt modelId="{865EA743-3028-4999-B073-5DF7A47EE35C}" type="pres">
      <dgm:prSet presAssocID="{467931D0-DB7C-4F88-A6C8-F64410E0F32C}" presName="bottomLine" presStyleLbl="alignNode1" presStyleIdx="1" presStyleCnt="4">
        <dgm:presLayoutVars/>
      </dgm:prSet>
      <dgm:spPr/>
    </dgm:pt>
    <dgm:pt modelId="{1B0D8057-8BF7-41BF-9812-076DF3967B1C}" type="pres">
      <dgm:prSet presAssocID="{467931D0-DB7C-4F88-A6C8-F64410E0F32C}" presName="nodeText" presStyleLbl="bgAccFollowNode1" presStyleIdx="0" presStyleCnt="2">
        <dgm:presLayoutVars>
          <dgm:bulletEnabled val="1"/>
        </dgm:presLayoutVars>
      </dgm:prSet>
      <dgm:spPr/>
    </dgm:pt>
    <dgm:pt modelId="{86B571B7-5F96-4AFF-A8A5-27F74277F0AB}" type="pres">
      <dgm:prSet presAssocID="{FC0E1C53-3121-4C84-A1DB-31145712E7F8}" presName="sibTrans" presStyleCnt="0"/>
      <dgm:spPr/>
    </dgm:pt>
    <dgm:pt modelId="{2979FBE3-823D-451A-800A-424ADCD5E48A}" type="pres">
      <dgm:prSet presAssocID="{728E74EA-2956-4F9F-AD4F-CEC4F5178D06}" presName="compositeNode" presStyleCnt="0">
        <dgm:presLayoutVars>
          <dgm:bulletEnabled val="1"/>
        </dgm:presLayoutVars>
      </dgm:prSet>
      <dgm:spPr/>
    </dgm:pt>
    <dgm:pt modelId="{D9271FF6-36F2-479C-8CA6-4D7CB6227BAF}" type="pres">
      <dgm:prSet presAssocID="{728E74EA-2956-4F9F-AD4F-CEC4F5178D06}" presName="bgRect" presStyleLbl="bgAccFollowNode1" presStyleIdx="1" presStyleCnt="2"/>
      <dgm:spPr/>
    </dgm:pt>
    <dgm:pt modelId="{9FAD7F54-D52A-496D-A790-B380EB54BF9A}" type="pres">
      <dgm:prSet presAssocID="{09B797DA-31E9-48D5-84B8-9753D367AC03}" presName="sibTransNodeCircle" presStyleLbl="alignNode1" presStyleIdx="2" presStyleCnt="4">
        <dgm:presLayoutVars>
          <dgm:chMax val="0"/>
          <dgm:bulletEnabled/>
        </dgm:presLayoutVars>
      </dgm:prSet>
      <dgm:spPr/>
    </dgm:pt>
    <dgm:pt modelId="{2AB6278F-2F41-4BB7-A3B9-FCE51EC29DE0}" type="pres">
      <dgm:prSet presAssocID="{728E74EA-2956-4F9F-AD4F-CEC4F5178D06}" presName="bottomLine" presStyleLbl="alignNode1" presStyleIdx="3" presStyleCnt="4">
        <dgm:presLayoutVars/>
      </dgm:prSet>
      <dgm:spPr/>
    </dgm:pt>
    <dgm:pt modelId="{6A935E29-5EF7-4356-9185-D5C15E08CE6C}" type="pres">
      <dgm:prSet presAssocID="{728E74EA-2956-4F9F-AD4F-CEC4F5178D06}" presName="nodeText" presStyleLbl="bgAccFollowNode1" presStyleIdx="1" presStyleCnt="2">
        <dgm:presLayoutVars>
          <dgm:bulletEnabled val="1"/>
        </dgm:presLayoutVars>
      </dgm:prSet>
      <dgm:spPr/>
    </dgm:pt>
  </dgm:ptLst>
  <dgm:cxnLst>
    <dgm:cxn modelId="{9451A705-6241-4252-B8D5-E6C04E9E0DAC}" type="presOf" srcId="{467931D0-DB7C-4F88-A6C8-F64410E0F32C}" destId="{B457BDC7-6F16-4289-8E66-767ECE169895}" srcOrd="0" destOrd="0" presId="urn:microsoft.com/office/officeart/2016/7/layout/BasicLinearProcessNumbered"/>
    <dgm:cxn modelId="{D84BDB38-1D7E-4471-905E-4C650239B2B3}" type="presOf" srcId="{728E74EA-2956-4F9F-AD4F-CEC4F5178D06}" destId="{6A935E29-5EF7-4356-9185-D5C15E08CE6C}" srcOrd="1" destOrd="0" presId="urn:microsoft.com/office/officeart/2016/7/layout/BasicLinearProcessNumbered"/>
    <dgm:cxn modelId="{6EB7BC3B-7A8A-4838-A034-27C3C3E7F53A}" type="presOf" srcId="{728E74EA-2956-4F9F-AD4F-CEC4F5178D06}" destId="{D9271FF6-36F2-479C-8CA6-4D7CB6227BAF}" srcOrd="0" destOrd="0" presId="urn:microsoft.com/office/officeart/2016/7/layout/BasicLinearProcessNumbered"/>
    <dgm:cxn modelId="{38D33F4D-6120-4771-B122-4B934B5D9937}" srcId="{49C2449F-8DEC-48F8-8249-06F73490F2C7}" destId="{728E74EA-2956-4F9F-AD4F-CEC4F5178D06}" srcOrd="1" destOrd="0" parTransId="{8663E98F-653E-450F-B964-02D069225DF1}" sibTransId="{09B797DA-31E9-48D5-84B8-9753D367AC03}"/>
    <dgm:cxn modelId="{B8E4C977-74E6-45A7-BF0E-A80171D9CD1B}" type="presOf" srcId="{49C2449F-8DEC-48F8-8249-06F73490F2C7}" destId="{A436AEF7-C5A0-42B2-BBA6-F190623E85ED}" srcOrd="0" destOrd="0" presId="urn:microsoft.com/office/officeart/2016/7/layout/BasicLinearProcessNumbered"/>
    <dgm:cxn modelId="{AB0BF392-23A2-4A1E-8115-BD4F8FAC8A0D}" type="presOf" srcId="{467931D0-DB7C-4F88-A6C8-F64410E0F32C}" destId="{1B0D8057-8BF7-41BF-9812-076DF3967B1C}" srcOrd="1" destOrd="0" presId="urn:microsoft.com/office/officeart/2016/7/layout/BasicLinearProcessNumbered"/>
    <dgm:cxn modelId="{8E2EA493-CEDB-4364-8C15-40200F00A2E4}" type="presOf" srcId="{FC0E1C53-3121-4C84-A1DB-31145712E7F8}" destId="{017B4428-4982-4FD1-9A79-A480E7E0F8B6}" srcOrd="0" destOrd="0" presId="urn:microsoft.com/office/officeart/2016/7/layout/BasicLinearProcessNumbered"/>
    <dgm:cxn modelId="{D118F4AA-6EA9-47AF-8F14-96902248539B}" type="presOf" srcId="{09B797DA-31E9-48D5-84B8-9753D367AC03}" destId="{9FAD7F54-D52A-496D-A790-B380EB54BF9A}" srcOrd="0" destOrd="0" presId="urn:microsoft.com/office/officeart/2016/7/layout/BasicLinearProcessNumbered"/>
    <dgm:cxn modelId="{98FAF8B7-1E70-403B-95A8-929CEAC71D8E}" srcId="{49C2449F-8DEC-48F8-8249-06F73490F2C7}" destId="{467931D0-DB7C-4F88-A6C8-F64410E0F32C}" srcOrd="0" destOrd="0" parTransId="{4EAB2C77-C377-41C2-BE1E-D2BDAB7FB4D7}" sibTransId="{FC0E1C53-3121-4C84-A1DB-31145712E7F8}"/>
    <dgm:cxn modelId="{E9FD7112-33E5-4587-801D-C16F6B9C304E}" type="presParOf" srcId="{A436AEF7-C5A0-42B2-BBA6-F190623E85ED}" destId="{731EA322-A427-491B-953F-A63045075AD6}" srcOrd="0" destOrd="0" presId="urn:microsoft.com/office/officeart/2016/7/layout/BasicLinearProcessNumbered"/>
    <dgm:cxn modelId="{0E8C50AF-FB43-49EC-B3A3-EC8B942A3FDB}" type="presParOf" srcId="{731EA322-A427-491B-953F-A63045075AD6}" destId="{B457BDC7-6F16-4289-8E66-767ECE169895}" srcOrd="0" destOrd="0" presId="urn:microsoft.com/office/officeart/2016/7/layout/BasicLinearProcessNumbered"/>
    <dgm:cxn modelId="{015727D9-81CF-4401-813B-19E687BB1A21}" type="presParOf" srcId="{731EA322-A427-491B-953F-A63045075AD6}" destId="{017B4428-4982-4FD1-9A79-A480E7E0F8B6}" srcOrd="1" destOrd="0" presId="urn:microsoft.com/office/officeart/2016/7/layout/BasicLinearProcessNumbered"/>
    <dgm:cxn modelId="{ED406DE2-B963-4D0E-A489-8C22416E5647}" type="presParOf" srcId="{731EA322-A427-491B-953F-A63045075AD6}" destId="{865EA743-3028-4999-B073-5DF7A47EE35C}" srcOrd="2" destOrd="0" presId="urn:microsoft.com/office/officeart/2016/7/layout/BasicLinearProcessNumbered"/>
    <dgm:cxn modelId="{A370F162-73E4-4706-99C1-23E041577912}" type="presParOf" srcId="{731EA322-A427-491B-953F-A63045075AD6}" destId="{1B0D8057-8BF7-41BF-9812-076DF3967B1C}" srcOrd="3" destOrd="0" presId="urn:microsoft.com/office/officeart/2016/7/layout/BasicLinearProcessNumbered"/>
    <dgm:cxn modelId="{6130BC75-F858-4108-8975-8FC4BF66B05D}" type="presParOf" srcId="{A436AEF7-C5A0-42B2-BBA6-F190623E85ED}" destId="{86B571B7-5F96-4AFF-A8A5-27F74277F0AB}" srcOrd="1" destOrd="0" presId="urn:microsoft.com/office/officeart/2016/7/layout/BasicLinearProcessNumbered"/>
    <dgm:cxn modelId="{AEC5CA14-AF43-486B-A4B6-75BB1C466BD9}" type="presParOf" srcId="{A436AEF7-C5A0-42B2-BBA6-F190623E85ED}" destId="{2979FBE3-823D-451A-800A-424ADCD5E48A}" srcOrd="2" destOrd="0" presId="urn:microsoft.com/office/officeart/2016/7/layout/BasicLinearProcessNumbered"/>
    <dgm:cxn modelId="{DD84548C-6DC5-46C4-AE18-B60231338847}" type="presParOf" srcId="{2979FBE3-823D-451A-800A-424ADCD5E48A}" destId="{D9271FF6-36F2-479C-8CA6-4D7CB6227BAF}" srcOrd="0" destOrd="0" presId="urn:microsoft.com/office/officeart/2016/7/layout/BasicLinearProcessNumbered"/>
    <dgm:cxn modelId="{4DD94A3C-A776-4369-A223-F0D0D068BDE3}" type="presParOf" srcId="{2979FBE3-823D-451A-800A-424ADCD5E48A}" destId="{9FAD7F54-D52A-496D-A790-B380EB54BF9A}" srcOrd="1" destOrd="0" presId="urn:microsoft.com/office/officeart/2016/7/layout/BasicLinearProcessNumbered"/>
    <dgm:cxn modelId="{A1EA8EDB-BF4F-43FF-9AB6-2610CD9B4B6E}" type="presParOf" srcId="{2979FBE3-823D-451A-800A-424ADCD5E48A}" destId="{2AB6278F-2F41-4BB7-A3B9-FCE51EC29DE0}" srcOrd="2" destOrd="0" presId="urn:microsoft.com/office/officeart/2016/7/layout/BasicLinearProcessNumbered"/>
    <dgm:cxn modelId="{E991FA66-5E7A-4644-B907-56EDA251B9DC}" type="presParOf" srcId="{2979FBE3-823D-451A-800A-424ADCD5E48A}" destId="{6A935E29-5EF7-4356-9185-D5C15E08CE6C}" srcOrd="3" destOrd="0" presId="urn:microsoft.com/office/officeart/2016/7/layout/BasicLinear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DB0826-800C-46BB-97EA-49C832759A21}">
      <dsp:nvSpPr>
        <dsp:cNvPr id="0" name=""/>
        <dsp:cNvSpPr/>
      </dsp:nvSpPr>
      <dsp:spPr>
        <a:xfrm>
          <a:off x="0" y="1539"/>
          <a:ext cx="632122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618E45-C972-49C9-A290-396C91B1FE63}">
      <dsp:nvSpPr>
        <dsp:cNvPr id="0" name=""/>
        <dsp:cNvSpPr/>
      </dsp:nvSpPr>
      <dsp:spPr>
        <a:xfrm>
          <a:off x="0" y="1539"/>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Scope</a:t>
          </a:r>
        </a:p>
      </dsp:txBody>
      <dsp:txXfrm>
        <a:off x="0" y="1539"/>
        <a:ext cx="6321220" cy="273950"/>
      </dsp:txXfrm>
    </dsp:sp>
    <dsp:sp modelId="{7CE6481A-988B-4533-82F7-ECC6567D2EDC}">
      <dsp:nvSpPr>
        <dsp:cNvPr id="0" name=""/>
        <dsp:cNvSpPr/>
      </dsp:nvSpPr>
      <dsp:spPr>
        <a:xfrm>
          <a:off x="0" y="275489"/>
          <a:ext cx="6321220" cy="0"/>
        </a:xfrm>
        <a:prstGeom prst="line">
          <a:avLst/>
        </a:prstGeom>
        <a:solidFill>
          <a:schemeClr val="accent2">
            <a:hueOff val="52332"/>
            <a:satOff val="-360"/>
            <a:lumOff val="1685"/>
            <a:alphaOff val="0"/>
          </a:schemeClr>
        </a:solidFill>
        <a:ln w="12700" cap="flat" cmpd="sng" algn="ctr">
          <a:solidFill>
            <a:schemeClr val="accent2">
              <a:hueOff val="52332"/>
              <a:satOff val="-360"/>
              <a:lumOff val="168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AD69CD-B6E4-4E66-90C8-9AE9DE1C6A66}">
      <dsp:nvSpPr>
        <dsp:cNvPr id="0" name=""/>
        <dsp:cNvSpPr/>
      </dsp:nvSpPr>
      <dsp:spPr>
        <a:xfrm>
          <a:off x="0" y="275489"/>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Overview</a:t>
          </a:r>
        </a:p>
      </dsp:txBody>
      <dsp:txXfrm>
        <a:off x="0" y="275489"/>
        <a:ext cx="6321220" cy="273950"/>
      </dsp:txXfrm>
    </dsp:sp>
    <dsp:sp modelId="{B7E4C20B-6681-4B0C-AC76-BD720074C668}">
      <dsp:nvSpPr>
        <dsp:cNvPr id="0" name=""/>
        <dsp:cNvSpPr/>
      </dsp:nvSpPr>
      <dsp:spPr>
        <a:xfrm>
          <a:off x="0" y="549439"/>
          <a:ext cx="6321220" cy="0"/>
        </a:xfrm>
        <a:prstGeom prst="line">
          <a:avLst/>
        </a:prstGeom>
        <a:solidFill>
          <a:schemeClr val="accent2">
            <a:hueOff val="104664"/>
            <a:satOff val="-720"/>
            <a:lumOff val="3369"/>
            <a:alphaOff val="0"/>
          </a:schemeClr>
        </a:solidFill>
        <a:ln w="12700" cap="flat" cmpd="sng" algn="ctr">
          <a:solidFill>
            <a:schemeClr val="accent2">
              <a:hueOff val="104664"/>
              <a:satOff val="-720"/>
              <a:lumOff val="336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D4035E-589D-4932-80D0-FA49642A3400}">
      <dsp:nvSpPr>
        <dsp:cNvPr id="0" name=""/>
        <dsp:cNvSpPr/>
      </dsp:nvSpPr>
      <dsp:spPr>
        <a:xfrm>
          <a:off x="0" y="549439"/>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Objective</a:t>
          </a:r>
        </a:p>
      </dsp:txBody>
      <dsp:txXfrm>
        <a:off x="0" y="549439"/>
        <a:ext cx="6321220" cy="273950"/>
      </dsp:txXfrm>
    </dsp:sp>
    <dsp:sp modelId="{365A0E52-A7B6-402B-9633-F76B5F3BDB7F}">
      <dsp:nvSpPr>
        <dsp:cNvPr id="0" name=""/>
        <dsp:cNvSpPr/>
      </dsp:nvSpPr>
      <dsp:spPr>
        <a:xfrm>
          <a:off x="0" y="823389"/>
          <a:ext cx="6321220" cy="0"/>
        </a:xfrm>
        <a:prstGeom prst="line">
          <a:avLst/>
        </a:prstGeom>
        <a:solidFill>
          <a:schemeClr val="accent2">
            <a:hueOff val="156996"/>
            <a:satOff val="-1081"/>
            <a:lumOff val="5054"/>
            <a:alphaOff val="0"/>
          </a:schemeClr>
        </a:solidFill>
        <a:ln w="12700" cap="flat" cmpd="sng" algn="ctr">
          <a:solidFill>
            <a:schemeClr val="accent2">
              <a:hueOff val="156996"/>
              <a:satOff val="-1081"/>
              <a:lumOff val="505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73679E-6EB5-4407-A846-C7160C285A84}">
      <dsp:nvSpPr>
        <dsp:cNvPr id="0" name=""/>
        <dsp:cNvSpPr/>
      </dsp:nvSpPr>
      <dsp:spPr>
        <a:xfrm>
          <a:off x="0" y="823389"/>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Team Information</a:t>
          </a:r>
        </a:p>
      </dsp:txBody>
      <dsp:txXfrm>
        <a:off x="0" y="823389"/>
        <a:ext cx="6321220" cy="273950"/>
      </dsp:txXfrm>
    </dsp:sp>
    <dsp:sp modelId="{E48176CE-6523-4608-B23C-9D17FA7F7ECE}">
      <dsp:nvSpPr>
        <dsp:cNvPr id="0" name=""/>
        <dsp:cNvSpPr/>
      </dsp:nvSpPr>
      <dsp:spPr>
        <a:xfrm>
          <a:off x="0" y="1097339"/>
          <a:ext cx="6321220" cy="0"/>
        </a:xfrm>
        <a:prstGeom prst="line">
          <a:avLst/>
        </a:prstGeom>
        <a:solidFill>
          <a:schemeClr val="accent2">
            <a:hueOff val="209328"/>
            <a:satOff val="-1441"/>
            <a:lumOff val="6738"/>
            <a:alphaOff val="0"/>
          </a:schemeClr>
        </a:solidFill>
        <a:ln w="12700" cap="flat" cmpd="sng" algn="ctr">
          <a:solidFill>
            <a:schemeClr val="accent2">
              <a:hueOff val="209328"/>
              <a:satOff val="-1441"/>
              <a:lumOff val="673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0B5E39-3E8E-4FE0-BDF0-50FFC3F1886E}">
      <dsp:nvSpPr>
        <dsp:cNvPr id="0" name=""/>
        <dsp:cNvSpPr/>
      </dsp:nvSpPr>
      <dsp:spPr>
        <a:xfrm>
          <a:off x="0" y="1097339"/>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Consluting engagement schedule objective</a:t>
          </a:r>
        </a:p>
      </dsp:txBody>
      <dsp:txXfrm>
        <a:off x="0" y="1097339"/>
        <a:ext cx="6321220" cy="273950"/>
      </dsp:txXfrm>
    </dsp:sp>
    <dsp:sp modelId="{03890484-3C02-4790-B4CB-BF8C9EC30EB5}">
      <dsp:nvSpPr>
        <dsp:cNvPr id="0" name=""/>
        <dsp:cNvSpPr/>
      </dsp:nvSpPr>
      <dsp:spPr>
        <a:xfrm>
          <a:off x="0" y="1371289"/>
          <a:ext cx="6321220" cy="0"/>
        </a:xfrm>
        <a:prstGeom prst="line">
          <a:avLst/>
        </a:prstGeom>
        <a:solidFill>
          <a:schemeClr val="accent2">
            <a:hueOff val="261660"/>
            <a:satOff val="-1801"/>
            <a:lumOff val="8423"/>
            <a:alphaOff val="0"/>
          </a:schemeClr>
        </a:solidFill>
        <a:ln w="12700" cap="flat" cmpd="sng" algn="ctr">
          <a:solidFill>
            <a:schemeClr val="accent2">
              <a:hueOff val="261660"/>
              <a:satOff val="-1801"/>
              <a:lumOff val="842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64320F2-FB5C-4701-A821-174FBE19C799}">
      <dsp:nvSpPr>
        <dsp:cNvPr id="0" name=""/>
        <dsp:cNvSpPr/>
      </dsp:nvSpPr>
      <dsp:spPr>
        <a:xfrm>
          <a:off x="0" y="1371289"/>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Budget Overview</a:t>
          </a:r>
        </a:p>
      </dsp:txBody>
      <dsp:txXfrm>
        <a:off x="0" y="1371289"/>
        <a:ext cx="6321220" cy="273950"/>
      </dsp:txXfrm>
    </dsp:sp>
    <dsp:sp modelId="{17EF58CA-7EDA-4124-8637-8DA9D588F073}">
      <dsp:nvSpPr>
        <dsp:cNvPr id="0" name=""/>
        <dsp:cNvSpPr/>
      </dsp:nvSpPr>
      <dsp:spPr>
        <a:xfrm>
          <a:off x="0" y="1645239"/>
          <a:ext cx="6321220" cy="0"/>
        </a:xfrm>
        <a:prstGeom prst="line">
          <a:avLst/>
        </a:prstGeom>
        <a:solidFill>
          <a:schemeClr val="accent2">
            <a:hueOff val="313992"/>
            <a:satOff val="-2161"/>
            <a:lumOff val="10107"/>
            <a:alphaOff val="0"/>
          </a:schemeClr>
        </a:solidFill>
        <a:ln w="12700" cap="flat" cmpd="sng" algn="ctr">
          <a:solidFill>
            <a:schemeClr val="accent2">
              <a:hueOff val="313992"/>
              <a:satOff val="-2161"/>
              <a:lumOff val="1010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4412C6-2560-40EA-BAB0-43954265534E}">
      <dsp:nvSpPr>
        <dsp:cNvPr id="0" name=""/>
        <dsp:cNvSpPr/>
      </dsp:nvSpPr>
      <dsp:spPr>
        <a:xfrm>
          <a:off x="0" y="1645239"/>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Cost Overview</a:t>
          </a:r>
        </a:p>
      </dsp:txBody>
      <dsp:txXfrm>
        <a:off x="0" y="1645239"/>
        <a:ext cx="6321220" cy="273950"/>
      </dsp:txXfrm>
    </dsp:sp>
    <dsp:sp modelId="{ADC87F61-A6B6-4C26-B45C-89FDD2483E88}">
      <dsp:nvSpPr>
        <dsp:cNvPr id="0" name=""/>
        <dsp:cNvSpPr/>
      </dsp:nvSpPr>
      <dsp:spPr>
        <a:xfrm>
          <a:off x="0" y="1919189"/>
          <a:ext cx="6321220" cy="0"/>
        </a:xfrm>
        <a:prstGeom prst="line">
          <a:avLst/>
        </a:prstGeom>
        <a:solidFill>
          <a:schemeClr val="accent2">
            <a:hueOff val="366324"/>
            <a:satOff val="-2521"/>
            <a:lumOff val="11791"/>
            <a:alphaOff val="0"/>
          </a:schemeClr>
        </a:solidFill>
        <a:ln w="12700" cap="flat" cmpd="sng" algn="ctr">
          <a:solidFill>
            <a:schemeClr val="accent2">
              <a:hueOff val="366324"/>
              <a:satOff val="-2521"/>
              <a:lumOff val="1179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E1B8C3-3C36-42FA-9875-CDB32E1A752E}">
      <dsp:nvSpPr>
        <dsp:cNvPr id="0" name=""/>
        <dsp:cNvSpPr/>
      </dsp:nvSpPr>
      <dsp:spPr>
        <a:xfrm>
          <a:off x="0" y="1919189"/>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Duration Breakdowan</a:t>
          </a:r>
        </a:p>
      </dsp:txBody>
      <dsp:txXfrm>
        <a:off x="0" y="1919189"/>
        <a:ext cx="6321220" cy="273950"/>
      </dsp:txXfrm>
    </dsp:sp>
    <dsp:sp modelId="{472D8C4D-4326-49A3-9DEE-3A5118151149}">
      <dsp:nvSpPr>
        <dsp:cNvPr id="0" name=""/>
        <dsp:cNvSpPr/>
      </dsp:nvSpPr>
      <dsp:spPr>
        <a:xfrm>
          <a:off x="0" y="2193140"/>
          <a:ext cx="6321220" cy="0"/>
        </a:xfrm>
        <a:prstGeom prst="line">
          <a:avLst/>
        </a:prstGeom>
        <a:solidFill>
          <a:schemeClr val="accent2">
            <a:hueOff val="418656"/>
            <a:satOff val="-2881"/>
            <a:lumOff val="13476"/>
            <a:alphaOff val="0"/>
          </a:schemeClr>
        </a:solidFill>
        <a:ln w="12700" cap="flat" cmpd="sng" algn="ctr">
          <a:solidFill>
            <a:schemeClr val="accent2">
              <a:hueOff val="418656"/>
              <a:satOff val="-2881"/>
              <a:lumOff val="134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63CDD3B-0730-458A-8A35-AE460A04B577}">
      <dsp:nvSpPr>
        <dsp:cNvPr id="0" name=""/>
        <dsp:cNvSpPr/>
      </dsp:nvSpPr>
      <dsp:spPr>
        <a:xfrm>
          <a:off x="0" y="2193140"/>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Resource Allocation</a:t>
          </a:r>
        </a:p>
      </dsp:txBody>
      <dsp:txXfrm>
        <a:off x="0" y="2193140"/>
        <a:ext cx="6321220" cy="273950"/>
      </dsp:txXfrm>
    </dsp:sp>
    <dsp:sp modelId="{14DA1A06-EAB0-4A69-9B35-7C0A3DF80D5A}">
      <dsp:nvSpPr>
        <dsp:cNvPr id="0" name=""/>
        <dsp:cNvSpPr/>
      </dsp:nvSpPr>
      <dsp:spPr>
        <a:xfrm>
          <a:off x="0" y="2467090"/>
          <a:ext cx="6321220" cy="0"/>
        </a:xfrm>
        <a:prstGeom prst="line">
          <a:avLst/>
        </a:prstGeom>
        <a:solidFill>
          <a:schemeClr val="accent2">
            <a:hueOff val="470988"/>
            <a:satOff val="-3242"/>
            <a:lumOff val="15160"/>
            <a:alphaOff val="0"/>
          </a:schemeClr>
        </a:solidFill>
        <a:ln w="12700" cap="flat" cmpd="sng" algn="ctr">
          <a:solidFill>
            <a:schemeClr val="accent2">
              <a:hueOff val="470988"/>
              <a:satOff val="-3242"/>
              <a:lumOff val="1516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62C793-7EB5-42D5-AABE-CB776B4E46F3}">
      <dsp:nvSpPr>
        <dsp:cNvPr id="0" name=""/>
        <dsp:cNvSpPr/>
      </dsp:nvSpPr>
      <dsp:spPr>
        <a:xfrm>
          <a:off x="0" y="2467090"/>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Project Proposed Slution Requirements</a:t>
          </a:r>
        </a:p>
      </dsp:txBody>
      <dsp:txXfrm>
        <a:off x="0" y="2467090"/>
        <a:ext cx="6321220" cy="273950"/>
      </dsp:txXfrm>
    </dsp:sp>
    <dsp:sp modelId="{48528244-3145-411E-9B37-2B604B572F64}">
      <dsp:nvSpPr>
        <dsp:cNvPr id="0" name=""/>
        <dsp:cNvSpPr/>
      </dsp:nvSpPr>
      <dsp:spPr>
        <a:xfrm>
          <a:off x="0" y="2741040"/>
          <a:ext cx="6321220" cy="0"/>
        </a:xfrm>
        <a:prstGeom prst="line">
          <a:avLst/>
        </a:prstGeom>
        <a:solidFill>
          <a:schemeClr val="accent2">
            <a:hueOff val="523320"/>
            <a:satOff val="-3602"/>
            <a:lumOff val="16845"/>
            <a:alphaOff val="0"/>
          </a:schemeClr>
        </a:solidFill>
        <a:ln w="12700" cap="flat" cmpd="sng" algn="ctr">
          <a:solidFill>
            <a:schemeClr val="accent2">
              <a:hueOff val="523320"/>
              <a:satOff val="-3602"/>
              <a:lumOff val="1684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B241FD-ADDD-42C7-852B-90DB0C2D7ADB}">
      <dsp:nvSpPr>
        <dsp:cNvPr id="0" name=""/>
        <dsp:cNvSpPr/>
      </dsp:nvSpPr>
      <dsp:spPr>
        <a:xfrm>
          <a:off x="0" y="2741040"/>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Cost Overview</a:t>
          </a:r>
        </a:p>
      </dsp:txBody>
      <dsp:txXfrm>
        <a:off x="0" y="2741040"/>
        <a:ext cx="6321220" cy="273950"/>
      </dsp:txXfrm>
    </dsp:sp>
    <dsp:sp modelId="{CDF54833-1EDE-4D5E-8DAD-F529F2190EB0}">
      <dsp:nvSpPr>
        <dsp:cNvPr id="0" name=""/>
        <dsp:cNvSpPr/>
      </dsp:nvSpPr>
      <dsp:spPr>
        <a:xfrm>
          <a:off x="0" y="3014990"/>
          <a:ext cx="6321220" cy="0"/>
        </a:xfrm>
        <a:prstGeom prst="line">
          <a:avLst/>
        </a:prstGeom>
        <a:solidFill>
          <a:schemeClr val="accent2">
            <a:hueOff val="575652"/>
            <a:satOff val="-3962"/>
            <a:lumOff val="18530"/>
            <a:alphaOff val="0"/>
          </a:schemeClr>
        </a:solidFill>
        <a:ln w="12700" cap="flat" cmpd="sng" algn="ctr">
          <a:solidFill>
            <a:schemeClr val="accent2">
              <a:hueOff val="575652"/>
              <a:satOff val="-3962"/>
              <a:lumOff val="1853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8C716A-4B69-459A-BCBB-02A2F9CB56D2}">
      <dsp:nvSpPr>
        <dsp:cNvPr id="0" name=""/>
        <dsp:cNvSpPr/>
      </dsp:nvSpPr>
      <dsp:spPr>
        <a:xfrm>
          <a:off x="0" y="3014990"/>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Resource Allocation</a:t>
          </a:r>
        </a:p>
      </dsp:txBody>
      <dsp:txXfrm>
        <a:off x="0" y="3014990"/>
        <a:ext cx="6321220" cy="273950"/>
      </dsp:txXfrm>
    </dsp:sp>
    <dsp:sp modelId="{2CA1BB61-01C4-4E01-95E6-D3CE5973EFE3}">
      <dsp:nvSpPr>
        <dsp:cNvPr id="0" name=""/>
        <dsp:cNvSpPr/>
      </dsp:nvSpPr>
      <dsp:spPr>
        <a:xfrm>
          <a:off x="0" y="3288940"/>
          <a:ext cx="6321220" cy="0"/>
        </a:xfrm>
        <a:prstGeom prst="line">
          <a:avLst/>
        </a:prstGeom>
        <a:solidFill>
          <a:schemeClr val="accent2">
            <a:hueOff val="627984"/>
            <a:satOff val="-4322"/>
            <a:lumOff val="20214"/>
            <a:alphaOff val="0"/>
          </a:schemeClr>
        </a:solidFill>
        <a:ln w="12700" cap="flat" cmpd="sng" algn="ctr">
          <a:solidFill>
            <a:schemeClr val="accent2">
              <a:hueOff val="627984"/>
              <a:satOff val="-4322"/>
              <a:lumOff val="202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1B571F1-4287-4361-A369-4A2935144003}">
      <dsp:nvSpPr>
        <dsp:cNvPr id="0" name=""/>
        <dsp:cNvSpPr/>
      </dsp:nvSpPr>
      <dsp:spPr>
        <a:xfrm>
          <a:off x="0" y="3288940"/>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Useful Insights</a:t>
          </a:r>
        </a:p>
      </dsp:txBody>
      <dsp:txXfrm>
        <a:off x="0" y="3288940"/>
        <a:ext cx="6321220" cy="273950"/>
      </dsp:txXfrm>
    </dsp:sp>
    <dsp:sp modelId="{2D082B36-64C0-4889-926D-71876B31A21A}">
      <dsp:nvSpPr>
        <dsp:cNvPr id="0" name=""/>
        <dsp:cNvSpPr/>
      </dsp:nvSpPr>
      <dsp:spPr>
        <a:xfrm>
          <a:off x="0" y="3562890"/>
          <a:ext cx="6321220" cy="0"/>
        </a:xfrm>
        <a:prstGeom prst="line">
          <a:avLst/>
        </a:prstGeom>
        <a:solidFill>
          <a:schemeClr val="accent2">
            <a:hueOff val="680315"/>
            <a:satOff val="-4682"/>
            <a:lumOff val="21898"/>
            <a:alphaOff val="0"/>
          </a:schemeClr>
        </a:solidFill>
        <a:ln w="12700" cap="flat" cmpd="sng" algn="ctr">
          <a:solidFill>
            <a:schemeClr val="accent2">
              <a:hueOff val="680315"/>
              <a:satOff val="-4682"/>
              <a:lumOff val="2189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E84D1E-7A4D-4702-92C0-D7D9BB7D0122}">
      <dsp:nvSpPr>
        <dsp:cNvPr id="0" name=""/>
        <dsp:cNvSpPr/>
      </dsp:nvSpPr>
      <dsp:spPr>
        <a:xfrm>
          <a:off x="0" y="3562890"/>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Project Overview</a:t>
          </a:r>
        </a:p>
      </dsp:txBody>
      <dsp:txXfrm>
        <a:off x="0" y="3562890"/>
        <a:ext cx="6321220" cy="273950"/>
      </dsp:txXfrm>
    </dsp:sp>
    <dsp:sp modelId="{D1A1601B-D445-4F82-BE3A-DCB3F15073EB}">
      <dsp:nvSpPr>
        <dsp:cNvPr id="0" name=""/>
        <dsp:cNvSpPr/>
      </dsp:nvSpPr>
      <dsp:spPr>
        <a:xfrm>
          <a:off x="0" y="3836840"/>
          <a:ext cx="6321220" cy="0"/>
        </a:xfrm>
        <a:prstGeom prst="line">
          <a:avLst/>
        </a:prstGeom>
        <a:solidFill>
          <a:schemeClr val="accent2">
            <a:hueOff val="732647"/>
            <a:satOff val="-5043"/>
            <a:lumOff val="23583"/>
            <a:alphaOff val="0"/>
          </a:schemeClr>
        </a:solidFill>
        <a:ln w="12700" cap="flat" cmpd="sng" algn="ctr">
          <a:solidFill>
            <a:schemeClr val="accent2">
              <a:hueOff val="732647"/>
              <a:satOff val="-5043"/>
              <a:lumOff val="2358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B0D9B1-1522-451D-A4C6-6016B14C40C2}">
      <dsp:nvSpPr>
        <dsp:cNvPr id="0" name=""/>
        <dsp:cNvSpPr/>
      </dsp:nvSpPr>
      <dsp:spPr>
        <a:xfrm>
          <a:off x="0" y="3836840"/>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Task Cost Overview</a:t>
          </a:r>
        </a:p>
      </dsp:txBody>
      <dsp:txXfrm>
        <a:off x="0" y="3836840"/>
        <a:ext cx="6321220" cy="273950"/>
      </dsp:txXfrm>
    </dsp:sp>
    <dsp:sp modelId="{F21D0F2C-41D8-4E66-88B0-F1C02C67CE9B}">
      <dsp:nvSpPr>
        <dsp:cNvPr id="0" name=""/>
        <dsp:cNvSpPr/>
      </dsp:nvSpPr>
      <dsp:spPr>
        <a:xfrm>
          <a:off x="0" y="4110790"/>
          <a:ext cx="6321220" cy="0"/>
        </a:xfrm>
        <a:prstGeom prst="line">
          <a:avLst/>
        </a:prstGeom>
        <a:solidFill>
          <a:schemeClr val="accent2">
            <a:hueOff val="784979"/>
            <a:satOff val="-5403"/>
            <a:lumOff val="25267"/>
            <a:alphaOff val="0"/>
          </a:schemeClr>
        </a:solidFill>
        <a:ln w="12700" cap="flat" cmpd="sng" algn="ctr">
          <a:solidFill>
            <a:schemeClr val="accent2">
              <a:hueOff val="784979"/>
              <a:satOff val="-5403"/>
              <a:lumOff val="2526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772F31-FFEC-44F7-996C-95A33D927A67}">
      <dsp:nvSpPr>
        <dsp:cNvPr id="0" name=""/>
        <dsp:cNvSpPr/>
      </dsp:nvSpPr>
      <dsp:spPr>
        <a:xfrm>
          <a:off x="0" y="4110790"/>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Major Deliverables</a:t>
          </a:r>
        </a:p>
      </dsp:txBody>
      <dsp:txXfrm>
        <a:off x="0" y="4110790"/>
        <a:ext cx="6321220" cy="273950"/>
      </dsp:txXfrm>
    </dsp:sp>
    <dsp:sp modelId="{821E6958-FA48-40EE-91EB-00E5855FCBA1}">
      <dsp:nvSpPr>
        <dsp:cNvPr id="0" name=""/>
        <dsp:cNvSpPr/>
      </dsp:nvSpPr>
      <dsp:spPr>
        <a:xfrm>
          <a:off x="0" y="4384741"/>
          <a:ext cx="6321220" cy="0"/>
        </a:xfrm>
        <a:prstGeom prst="line">
          <a:avLst/>
        </a:prstGeom>
        <a:solidFill>
          <a:schemeClr val="accent2">
            <a:hueOff val="837311"/>
            <a:satOff val="-5763"/>
            <a:lumOff val="26952"/>
            <a:alphaOff val="0"/>
          </a:schemeClr>
        </a:solidFill>
        <a:ln w="12700" cap="flat" cmpd="sng" algn="ctr">
          <a:solidFill>
            <a:schemeClr val="accent2">
              <a:hueOff val="837311"/>
              <a:satOff val="-5763"/>
              <a:lumOff val="269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98767B-E585-4C68-85A4-273511B30BD6}">
      <dsp:nvSpPr>
        <dsp:cNvPr id="0" name=""/>
        <dsp:cNvSpPr/>
      </dsp:nvSpPr>
      <dsp:spPr>
        <a:xfrm>
          <a:off x="0" y="4384741"/>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Initial StartsTop Risks</a:t>
          </a:r>
        </a:p>
      </dsp:txBody>
      <dsp:txXfrm>
        <a:off x="0" y="4384741"/>
        <a:ext cx="6321220" cy="273950"/>
      </dsp:txXfrm>
    </dsp:sp>
    <dsp:sp modelId="{970E3DA7-1A10-4C46-BAF1-0B3D9760B732}">
      <dsp:nvSpPr>
        <dsp:cNvPr id="0" name=""/>
        <dsp:cNvSpPr/>
      </dsp:nvSpPr>
      <dsp:spPr>
        <a:xfrm>
          <a:off x="0" y="4658691"/>
          <a:ext cx="6321220" cy="0"/>
        </a:xfrm>
        <a:prstGeom prst="line">
          <a:avLst/>
        </a:prstGeom>
        <a:solidFill>
          <a:schemeClr val="accent2">
            <a:hueOff val="889643"/>
            <a:satOff val="-6123"/>
            <a:lumOff val="28637"/>
            <a:alphaOff val="0"/>
          </a:schemeClr>
        </a:solidFill>
        <a:ln w="12700" cap="flat" cmpd="sng" algn="ctr">
          <a:solidFill>
            <a:schemeClr val="accent2">
              <a:hueOff val="889643"/>
              <a:satOff val="-6123"/>
              <a:lumOff val="2863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4FB47E-6591-434A-B4C5-D11C15341C88}">
      <dsp:nvSpPr>
        <dsp:cNvPr id="0" name=""/>
        <dsp:cNvSpPr/>
      </dsp:nvSpPr>
      <dsp:spPr>
        <a:xfrm>
          <a:off x="0" y="4658691"/>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Risk Response Startegy</a:t>
          </a:r>
        </a:p>
      </dsp:txBody>
      <dsp:txXfrm>
        <a:off x="0" y="4658691"/>
        <a:ext cx="6321220" cy="273950"/>
      </dsp:txXfrm>
    </dsp:sp>
    <dsp:sp modelId="{FBBFA82F-CF2B-45B2-9821-31EAC785789A}">
      <dsp:nvSpPr>
        <dsp:cNvPr id="0" name=""/>
        <dsp:cNvSpPr/>
      </dsp:nvSpPr>
      <dsp:spPr>
        <a:xfrm>
          <a:off x="0" y="4932641"/>
          <a:ext cx="6321220" cy="0"/>
        </a:xfrm>
        <a:prstGeom prst="line">
          <a:avLst/>
        </a:prstGeom>
        <a:solidFill>
          <a:schemeClr val="accent2">
            <a:hueOff val="941975"/>
            <a:satOff val="-6483"/>
            <a:lumOff val="30321"/>
            <a:alphaOff val="0"/>
          </a:schemeClr>
        </a:solidFill>
        <a:ln w="12700" cap="flat" cmpd="sng" algn="ctr">
          <a:solidFill>
            <a:schemeClr val="accent2">
              <a:hueOff val="941975"/>
              <a:satOff val="-6483"/>
              <a:lumOff val="3032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D40457-BC3C-4D79-8EC5-B2C7BCC3B771}">
      <dsp:nvSpPr>
        <dsp:cNvPr id="0" name=""/>
        <dsp:cNvSpPr/>
      </dsp:nvSpPr>
      <dsp:spPr>
        <a:xfrm>
          <a:off x="0" y="4932641"/>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Communication Techniques for Execution</a:t>
          </a:r>
        </a:p>
      </dsp:txBody>
      <dsp:txXfrm>
        <a:off x="0" y="4932641"/>
        <a:ext cx="6321220" cy="273950"/>
      </dsp:txXfrm>
    </dsp:sp>
    <dsp:sp modelId="{D91B9401-7130-4272-A677-3FBD7D468632}">
      <dsp:nvSpPr>
        <dsp:cNvPr id="0" name=""/>
        <dsp:cNvSpPr/>
      </dsp:nvSpPr>
      <dsp:spPr>
        <a:xfrm>
          <a:off x="0" y="5206591"/>
          <a:ext cx="6321220" cy="0"/>
        </a:xfrm>
        <a:prstGeom prst="line">
          <a:avLst/>
        </a:prstGeom>
        <a:solidFill>
          <a:schemeClr val="accent2">
            <a:hueOff val="994307"/>
            <a:satOff val="-6843"/>
            <a:lumOff val="32006"/>
            <a:alphaOff val="0"/>
          </a:schemeClr>
        </a:solidFill>
        <a:ln w="12700" cap="flat" cmpd="sng" algn="ctr">
          <a:solidFill>
            <a:schemeClr val="accent2">
              <a:hueOff val="994307"/>
              <a:satOff val="-6843"/>
              <a:lumOff val="3200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54F3A75-8E23-4DDD-B4A9-E49C2D3C1364}">
      <dsp:nvSpPr>
        <dsp:cNvPr id="0" name=""/>
        <dsp:cNvSpPr/>
      </dsp:nvSpPr>
      <dsp:spPr>
        <a:xfrm>
          <a:off x="0" y="5206591"/>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Project Outcomes</a:t>
          </a:r>
        </a:p>
      </dsp:txBody>
      <dsp:txXfrm>
        <a:off x="0" y="5206591"/>
        <a:ext cx="6321220" cy="273950"/>
      </dsp:txXfrm>
    </dsp:sp>
    <dsp:sp modelId="{A695C2FC-5211-492E-B4B2-03E251637AE2}">
      <dsp:nvSpPr>
        <dsp:cNvPr id="0" name=""/>
        <dsp:cNvSpPr/>
      </dsp:nvSpPr>
      <dsp:spPr>
        <a:xfrm>
          <a:off x="0" y="5480541"/>
          <a:ext cx="6321220" cy="0"/>
        </a:xfrm>
        <a:prstGeom prst="line">
          <a:avLst/>
        </a:prstGeom>
        <a:solidFill>
          <a:schemeClr val="accent2">
            <a:hueOff val="1046639"/>
            <a:satOff val="-7204"/>
            <a:lumOff val="33690"/>
            <a:alphaOff val="0"/>
          </a:schemeClr>
        </a:solidFill>
        <a:ln w="12700" cap="flat" cmpd="sng" algn="ctr">
          <a:solidFill>
            <a:schemeClr val="accent2">
              <a:hueOff val="1046639"/>
              <a:satOff val="-7204"/>
              <a:lumOff val="3369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4360CD-07D7-4D41-B4AF-96D826D0EA1E}">
      <dsp:nvSpPr>
        <dsp:cNvPr id="0" name=""/>
        <dsp:cNvSpPr/>
      </dsp:nvSpPr>
      <dsp:spPr>
        <a:xfrm>
          <a:off x="0" y="5480541"/>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Proposed Implementaion Professional</a:t>
          </a:r>
        </a:p>
      </dsp:txBody>
      <dsp:txXfrm>
        <a:off x="0" y="5480541"/>
        <a:ext cx="6321220" cy="273950"/>
      </dsp:txXfrm>
    </dsp:sp>
    <dsp:sp modelId="{88D7EE18-5DBE-496C-A151-35729A1FD155}">
      <dsp:nvSpPr>
        <dsp:cNvPr id="0" name=""/>
        <dsp:cNvSpPr/>
      </dsp:nvSpPr>
      <dsp:spPr>
        <a:xfrm>
          <a:off x="0" y="5754491"/>
          <a:ext cx="6321220" cy="0"/>
        </a:xfrm>
        <a:prstGeom prst="line">
          <a:avLst/>
        </a:prstGeom>
        <a:solidFill>
          <a:schemeClr val="accent2">
            <a:hueOff val="1098971"/>
            <a:satOff val="-7564"/>
            <a:lumOff val="35374"/>
            <a:alphaOff val="0"/>
          </a:schemeClr>
        </a:solidFill>
        <a:ln w="12700" cap="flat" cmpd="sng" algn="ctr">
          <a:solidFill>
            <a:schemeClr val="accent2">
              <a:hueOff val="1098971"/>
              <a:satOff val="-7564"/>
              <a:lumOff val="3537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EA9A38-B8BB-498A-979E-1D4B5855C04F}">
      <dsp:nvSpPr>
        <dsp:cNvPr id="0" name=""/>
        <dsp:cNvSpPr/>
      </dsp:nvSpPr>
      <dsp:spPr>
        <a:xfrm>
          <a:off x="0" y="5754491"/>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Summary</a:t>
          </a:r>
        </a:p>
      </dsp:txBody>
      <dsp:txXfrm>
        <a:off x="0" y="5754491"/>
        <a:ext cx="6321220" cy="273950"/>
      </dsp:txXfrm>
    </dsp:sp>
    <dsp:sp modelId="{D78B49CF-35C5-40A4-98D6-DF88C142A612}">
      <dsp:nvSpPr>
        <dsp:cNvPr id="0" name=""/>
        <dsp:cNvSpPr/>
      </dsp:nvSpPr>
      <dsp:spPr>
        <a:xfrm>
          <a:off x="0" y="6028441"/>
          <a:ext cx="6321220" cy="0"/>
        </a:xfrm>
        <a:prstGeom prst="line">
          <a:avLst/>
        </a:prstGeom>
        <a:solidFill>
          <a:schemeClr val="accent2">
            <a:hueOff val="1151303"/>
            <a:satOff val="-7924"/>
            <a:lumOff val="37059"/>
            <a:alphaOff val="0"/>
          </a:schemeClr>
        </a:solidFill>
        <a:ln w="12700" cap="flat" cmpd="sng" algn="ctr">
          <a:solidFill>
            <a:schemeClr val="accent2">
              <a:hueOff val="1151303"/>
              <a:satOff val="-7924"/>
              <a:lumOff val="3705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E55A5A-762A-4016-B78F-9E98982E240C}">
      <dsp:nvSpPr>
        <dsp:cNvPr id="0" name=""/>
        <dsp:cNvSpPr/>
      </dsp:nvSpPr>
      <dsp:spPr>
        <a:xfrm>
          <a:off x="0" y="6028441"/>
          <a:ext cx="6321220" cy="273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Next Steps</a:t>
          </a:r>
        </a:p>
      </dsp:txBody>
      <dsp:txXfrm>
        <a:off x="0" y="6028441"/>
        <a:ext cx="6321220" cy="2739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19EC69-BE13-4217-B7DE-45E029646023}">
      <dsp:nvSpPr>
        <dsp:cNvPr id="0" name=""/>
        <dsp:cNvSpPr/>
      </dsp:nvSpPr>
      <dsp:spPr>
        <a:xfrm>
          <a:off x="792099" y="1041819"/>
          <a:ext cx="1069678" cy="106967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F236346-8F52-4FA0-984C-39E006A6B1F7}">
      <dsp:nvSpPr>
        <dsp:cNvPr id="0" name=""/>
        <dsp:cNvSpPr/>
      </dsp:nvSpPr>
      <dsp:spPr>
        <a:xfrm>
          <a:off x="138406" y="2427409"/>
          <a:ext cx="2377064"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pPr>
          <a:r>
            <a:rPr lang="en-US" sz="1900" kern="1200"/>
            <a:t>Team Kick Off Meeting.</a:t>
          </a:r>
        </a:p>
      </dsp:txBody>
      <dsp:txXfrm>
        <a:off x="138406" y="2427409"/>
        <a:ext cx="2377064" cy="720000"/>
      </dsp:txXfrm>
    </dsp:sp>
    <dsp:sp modelId="{5B0BA3CC-83E5-419F-9A82-F3AFD0CD55D5}">
      <dsp:nvSpPr>
        <dsp:cNvPr id="0" name=""/>
        <dsp:cNvSpPr/>
      </dsp:nvSpPr>
      <dsp:spPr>
        <a:xfrm>
          <a:off x="3585149" y="1041819"/>
          <a:ext cx="1069678" cy="106967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7F94E5D-2096-4167-BCE0-9D75D883ECD6}">
      <dsp:nvSpPr>
        <dsp:cNvPr id="0" name=""/>
        <dsp:cNvSpPr/>
      </dsp:nvSpPr>
      <dsp:spPr>
        <a:xfrm>
          <a:off x="2931457" y="2427409"/>
          <a:ext cx="2377064"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pPr>
          <a:r>
            <a:rPr lang="en-US" sz="1900" kern="1200"/>
            <a:t>Find Out Goals And Scope.</a:t>
          </a:r>
        </a:p>
      </dsp:txBody>
      <dsp:txXfrm>
        <a:off x="2931457" y="2427409"/>
        <a:ext cx="2377064" cy="720000"/>
      </dsp:txXfrm>
    </dsp:sp>
    <dsp:sp modelId="{B91102D9-9017-4704-AB70-DA8891396C81}">
      <dsp:nvSpPr>
        <dsp:cNvPr id="0" name=""/>
        <dsp:cNvSpPr/>
      </dsp:nvSpPr>
      <dsp:spPr>
        <a:xfrm>
          <a:off x="6378200" y="1041819"/>
          <a:ext cx="1069678" cy="106967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1CCB7CE-348E-4EF3-8CF1-7ED3233B2194}">
      <dsp:nvSpPr>
        <dsp:cNvPr id="0" name=""/>
        <dsp:cNvSpPr/>
      </dsp:nvSpPr>
      <dsp:spPr>
        <a:xfrm>
          <a:off x="5724507" y="2427409"/>
          <a:ext cx="2377064"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pPr>
          <a:r>
            <a:rPr lang="en-US" sz="1900" kern="1200"/>
            <a:t>Start Developing A Project Schedule.</a:t>
          </a:r>
        </a:p>
      </dsp:txBody>
      <dsp:txXfrm>
        <a:off x="5724507" y="2427409"/>
        <a:ext cx="2377064" cy="720000"/>
      </dsp:txXfrm>
    </dsp:sp>
    <dsp:sp modelId="{446BC02D-25B6-4933-8F5F-6B6B4EE9B7AB}">
      <dsp:nvSpPr>
        <dsp:cNvPr id="0" name=""/>
        <dsp:cNvSpPr/>
      </dsp:nvSpPr>
      <dsp:spPr>
        <a:xfrm>
          <a:off x="9171250" y="1041819"/>
          <a:ext cx="1069678" cy="106967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267934A-692A-45E0-8555-E41E50C2F501}">
      <dsp:nvSpPr>
        <dsp:cNvPr id="0" name=""/>
        <dsp:cNvSpPr/>
      </dsp:nvSpPr>
      <dsp:spPr>
        <a:xfrm>
          <a:off x="8517558" y="2427409"/>
          <a:ext cx="2377064"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pPr>
          <a:r>
            <a:rPr lang="en-US" sz="1900" kern="1200"/>
            <a:t>Start Looking For Tools And Resources.</a:t>
          </a:r>
        </a:p>
      </dsp:txBody>
      <dsp:txXfrm>
        <a:off x="8517558" y="2427409"/>
        <a:ext cx="2377064"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05DE69-F8E7-4BFB-8331-3E2A5E48CA4E}">
      <dsp:nvSpPr>
        <dsp:cNvPr id="0" name=""/>
        <dsp:cNvSpPr/>
      </dsp:nvSpPr>
      <dsp:spPr>
        <a:xfrm>
          <a:off x="0" y="725"/>
          <a:ext cx="7240146" cy="169775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18221C-EB51-4E5C-937D-E3CE0100937C}">
      <dsp:nvSpPr>
        <dsp:cNvPr id="0" name=""/>
        <dsp:cNvSpPr/>
      </dsp:nvSpPr>
      <dsp:spPr>
        <a:xfrm>
          <a:off x="513571" y="382720"/>
          <a:ext cx="933766" cy="93376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2A53E85-2C82-49D6-B3BA-6BEEF24BEC1E}">
      <dsp:nvSpPr>
        <dsp:cNvPr id="0" name=""/>
        <dsp:cNvSpPr/>
      </dsp:nvSpPr>
      <dsp:spPr>
        <a:xfrm>
          <a:off x="1960909" y="725"/>
          <a:ext cx="5279236" cy="1697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9679" tIns="179679" rIns="179679" bIns="179679" numCol="1" spcCol="1270" anchor="ctr" anchorCtr="0">
          <a:noAutofit/>
        </a:bodyPr>
        <a:lstStyle/>
        <a:p>
          <a:pPr marL="0" lvl="0" indent="0" algn="l" defTabSz="1111250">
            <a:lnSpc>
              <a:spcPct val="90000"/>
            </a:lnSpc>
            <a:spcBef>
              <a:spcPct val="0"/>
            </a:spcBef>
            <a:spcAft>
              <a:spcPct val="35000"/>
            </a:spcAft>
            <a:buNone/>
          </a:pPr>
          <a:r>
            <a:rPr lang="en-US" sz="2500" kern="1200"/>
            <a:t>Integration Failure.</a:t>
          </a:r>
        </a:p>
      </dsp:txBody>
      <dsp:txXfrm>
        <a:off x="1960909" y="725"/>
        <a:ext cx="5279236" cy="1697756"/>
      </dsp:txXfrm>
    </dsp:sp>
    <dsp:sp modelId="{E7685802-FEB6-4831-ACCA-17A3B7B89669}">
      <dsp:nvSpPr>
        <dsp:cNvPr id="0" name=""/>
        <dsp:cNvSpPr/>
      </dsp:nvSpPr>
      <dsp:spPr>
        <a:xfrm>
          <a:off x="0" y="2122921"/>
          <a:ext cx="7240146" cy="169775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D2EB7E-04FE-46C8-A168-D99E00C63824}">
      <dsp:nvSpPr>
        <dsp:cNvPr id="0" name=""/>
        <dsp:cNvSpPr/>
      </dsp:nvSpPr>
      <dsp:spPr>
        <a:xfrm>
          <a:off x="513571" y="2504916"/>
          <a:ext cx="933766" cy="93376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F0C3DD-7AA6-4B36-9472-2B8BFCA00E6F}">
      <dsp:nvSpPr>
        <dsp:cNvPr id="0" name=""/>
        <dsp:cNvSpPr/>
      </dsp:nvSpPr>
      <dsp:spPr>
        <a:xfrm>
          <a:off x="1960909" y="2122921"/>
          <a:ext cx="5279236" cy="1697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9679" tIns="179679" rIns="179679" bIns="179679" numCol="1" spcCol="1270" anchor="ctr" anchorCtr="0">
          <a:noAutofit/>
        </a:bodyPr>
        <a:lstStyle/>
        <a:p>
          <a:pPr marL="0" lvl="0" indent="0" algn="l" defTabSz="1111250">
            <a:lnSpc>
              <a:spcPct val="90000"/>
            </a:lnSpc>
            <a:spcBef>
              <a:spcPct val="0"/>
            </a:spcBef>
            <a:spcAft>
              <a:spcPct val="35000"/>
            </a:spcAft>
            <a:buNone/>
          </a:pPr>
          <a:r>
            <a:rPr lang="en-US" sz="2500" kern="1200"/>
            <a:t>Skill Gap And Training Deficiencies.</a:t>
          </a:r>
        </a:p>
      </dsp:txBody>
      <dsp:txXfrm>
        <a:off x="1960909" y="2122921"/>
        <a:ext cx="5279236" cy="1697756"/>
      </dsp:txXfrm>
    </dsp:sp>
    <dsp:sp modelId="{A46D5CBA-1D63-4BF8-AC2E-883E6DCE7EFB}">
      <dsp:nvSpPr>
        <dsp:cNvPr id="0" name=""/>
        <dsp:cNvSpPr/>
      </dsp:nvSpPr>
      <dsp:spPr>
        <a:xfrm>
          <a:off x="0" y="4245117"/>
          <a:ext cx="7240146" cy="169775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937A432-35E6-47E5-A2E3-0E9BF98F2922}">
      <dsp:nvSpPr>
        <dsp:cNvPr id="0" name=""/>
        <dsp:cNvSpPr/>
      </dsp:nvSpPr>
      <dsp:spPr>
        <a:xfrm>
          <a:off x="513571" y="4627112"/>
          <a:ext cx="933766" cy="93376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45C5482-F99B-4AA2-B9B8-B06E16F927DE}">
      <dsp:nvSpPr>
        <dsp:cNvPr id="0" name=""/>
        <dsp:cNvSpPr/>
      </dsp:nvSpPr>
      <dsp:spPr>
        <a:xfrm>
          <a:off x="1960909" y="4245117"/>
          <a:ext cx="5279236" cy="1697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9679" tIns="179679" rIns="179679" bIns="179679" numCol="1" spcCol="1270" anchor="ctr" anchorCtr="0">
          <a:noAutofit/>
        </a:bodyPr>
        <a:lstStyle/>
        <a:p>
          <a:pPr marL="0" lvl="0" indent="0" algn="l" defTabSz="1111250">
            <a:lnSpc>
              <a:spcPct val="90000"/>
            </a:lnSpc>
            <a:spcBef>
              <a:spcPct val="0"/>
            </a:spcBef>
            <a:spcAft>
              <a:spcPct val="35000"/>
            </a:spcAft>
            <a:buNone/>
          </a:pPr>
          <a:r>
            <a:rPr lang="en-US" sz="2500" kern="1200"/>
            <a:t>Data Security Breaches. </a:t>
          </a:r>
        </a:p>
      </dsp:txBody>
      <dsp:txXfrm>
        <a:off x="1960909" y="4245117"/>
        <a:ext cx="5279236" cy="169775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2103EF-D86C-4D15-B10C-CA76904CF1DA}">
      <dsp:nvSpPr>
        <dsp:cNvPr id="0" name=""/>
        <dsp:cNvSpPr/>
      </dsp:nvSpPr>
      <dsp:spPr>
        <a:xfrm>
          <a:off x="0" y="945627"/>
          <a:ext cx="3103039" cy="19704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CD2370F-7572-46CF-99E7-52B1C93D265F}">
      <dsp:nvSpPr>
        <dsp:cNvPr id="0" name=""/>
        <dsp:cNvSpPr/>
      </dsp:nvSpPr>
      <dsp:spPr>
        <a:xfrm>
          <a:off x="344782" y="1273171"/>
          <a:ext cx="3103039" cy="197043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a:t>Make A Good Communication Plan.</a:t>
          </a:r>
        </a:p>
      </dsp:txBody>
      <dsp:txXfrm>
        <a:off x="402494" y="1330883"/>
        <a:ext cx="2987615" cy="1855006"/>
      </dsp:txXfrm>
    </dsp:sp>
    <dsp:sp modelId="{A06018BA-DC65-46B5-8B9E-C285660E723B}">
      <dsp:nvSpPr>
        <dsp:cNvPr id="0" name=""/>
        <dsp:cNvSpPr/>
      </dsp:nvSpPr>
      <dsp:spPr>
        <a:xfrm>
          <a:off x="3792603" y="945627"/>
          <a:ext cx="3103039" cy="19704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985412-C4C3-4001-9017-BE1DB5F2FCD4}">
      <dsp:nvSpPr>
        <dsp:cNvPr id="0" name=""/>
        <dsp:cNvSpPr/>
      </dsp:nvSpPr>
      <dsp:spPr>
        <a:xfrm>
          <a:off x="4137385" y="1273171"/>
          <a:ext cx="3103039" cy="197043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a:t>Frequent Updates.</a:t>
          </a:r>
        </a:p>
      </dsp:txBody>
      <dsp:txXfrm>
        <a:off x="4195097" y="1330883"/>
        <a:ext cx="2987615" cy="1855006"/>
      </dsp:txXfrm>
    </dsp:sp>
    <dsp:sp modelId="{4355DC8A-DFE9-4A4E-8665-AA2F498EFB65}">
      <dsp:nvSpPr>
        <dsp:cNvPr id="0" name=""/>
        <dsp:cNvSpPr/>
      </dsp:nvSpPr>
      <dsp:spPr>
        <a:xfrm>
          <a:off x="7585207" y="945627"/>
          <a:ext cx="3103039" cy="19704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3074A4-36FF-4A0A-B80B-4390507D3AE9}">
      <dsp:nvSpPr>
        <dsp:cNvPr id="0" name=""/>
        <dsp:cNvSpPr/>
      </dsp:nvSpPr>
      <dsp:spPr>
        <a:xfrm>
          <a:off x="7929989" y="1273171"/>
          <a:ext cx="3103039" cy="197043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a:t>Meetings with Stakeholders.</a:t>
          </a:r>
        </a:p>
      </dsp:txBody>
      <dsp:txXfrm>
        <a:off x="7987701" y="1330883"/>
        <a:ext cx="2987615" cy="185500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97CAC9-AEDD-4846-B9A4-364AF7B42B7D}">
      <dsp:nvSpPr>
        <dsp:cNvPr id="0" name=""/>
        <dsp:cNvSpPr/>
      </dsp:nvSpPr>
      <dsp:spPr>
        <a:xfrm>
          <a:off x="0" y="0"/>
          <a:ext cx="4565654" cy="5979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Enhanced Academic Achievements.</a:t>
          </a:r>
        </a:p>
      </dsp:txBody>
      <dsp:txXfrm>
        <a:off x="17515" y="17515"/>
        <a:ext cx="3850400" cy="562969"/>
      </dsp:txXfrm>
    </dsp:sp>
    <dsp:sp modelId="{DA5231F8-2A69-4592-A987-13B5DEB05B12}">
      <dsp:nvSpPr>
        <dsp:cNvPr id="0" name=""/>
        <dsp:cNvSpPr/>
      </dsp:nvSpPr>
      <dsp:spPr>
        <a:xfrm>
          <a:off x="340941" y="681054"/>
          <a:ext cx="4565654" cy="5979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Flexible Growth.</a:t>
          </a:r>
        </a:p>
      </dsp:txBody>
      <dsp:txXfrm>
        <a:off x="358456" y="698569"/>
        <a:ext cx="3800983" cy="562969"/>
      </dsp:txXfrm>
    </dsp:sp>
    <dsp:sp modelId="{6FDF2159-8130-4642-A2F1-F8B9AC058570}">
      <dsp:nvSpPr>
        <dsp:cNvPr id="0" name=""/>
        <dsp:cNvSpPr/>
      </dsp:nvSpPr>
      <dsp:spPr>
        <a:xfrm>
          <a:off x="681883" y="1362109"/>
          <a:ext cx="4565654" cy="5979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Boosted Enagegment.</a:t>
          </a:r>
        </a:p>
      </dsp:txBody>
      <dsp:txXfrm>
        <a:off x="699398" y="1379624"/>
        <a:ext cx="3800983" cy="562969"/>
      </dsp:txXfrm>
    </dsp:sp>
    <dsp:sp modelId="{B350460A-896D-4EF1-98F6-C4A654375E35}">
      <dsp:nvSpPr>
        <dsp:cNvPr id="0" name=""/>
        <dsp:cNvSpPr/>
      </dsp:nvSpPr>
      <dsp:spPr>
        <a:xfrm>
          <a:off x="1022825" y="2043164"/>
          <a:ext cx="4565654" cy="5979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Sustained Competitive Edge.</a:t>
          </a:r>
        </a:p>
      </dsp:txBody>
      <dsp:txXfrm>
        <a:off x="1040340" y="2060679"/>
        <a:ext cx="3800983" cy="562969"/>
      </dsp:txXfrm>
    </dsp:sp>
    <dsp:sp modelId="{25E9F246-486B-445E-821C-4E1685FA5C36}">
      <dsp:nvSpPr>
        <dsp:cNvPr id="0" name=""/>
        <dsp:cNvSpPr/>
      </dsp:nvSpPr>
      <dsp:spPr>
        <a:xfrm>
          <a:off x="1363767" y="2724219"/>
          <a:ext cx="4565654" cy="5979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Eco-Friendly Progress</a:t>
          </a:r>
        </a:p>
      </dsp:txBody>
      <dsp:txXfrm>
        <a:off x="1381282" y="2741734"/>
        <a:ext cx="3800983" cy="562969"/>
      </dsp:txXfrm>
    </dsp:sp>
    <dsp:sp modelId="{9659073A-7DC4-4D9E-A02D-25A3A85000E9}">
      <dsp:nvSpPr>
        <dsp:cNvPr id="0" name=""/>
        <dsp:cNvSpPr/>
      </dsp:nvSpPr>
      <dsp:spPr>
        <a:xfrm>
          <a:off x="4176955" y="436871"/>
          <a:ext cx="388699" cy="388699"/>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4264412" y="436871"/>
        <a:ext cx="213785" cy="292496"/>
      </dsp:txXfrm>
    </dsp:sp>
    <dsp:sp modelId="{75EB358A-7D8E-447A-A423-8450D69F5B30}">
      <dsp:nvSpPr>
        <dsp:cNvPr id="0" name=""/>
        <dsp:cNvSpPr/>
      </dsp:nvSpPr>
      <dsp:spPr>
        <a:xfrm>
          <a:off x="4517897" y="1117926"/>
          <a:ext cx="388699" cy="388699"/>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4605354" y="1117926"/>
        <a:ext cx="213785" cy="292496"/>
      </dsp:txXfrm>
    </dsp:sp>
    <dsp:sp modelId="{C5ACDFA0-F457-409B-B6F4-DB331285E905}">
      <dsp:nvSpPr>
        <dsp:cNvPr id="0" name=""/>
        <dsp:cNvSpPr/>
      </dsp:nvSpPr>
      <dsp:spPr>
        <a:xfrm>
          <a:off x="4858838" y="1789014"/>
          <a:ext cx="388699" cy="388699"/>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4946295" y="1789014"/>
        <a:ext cx="213785" cy="292496"/>
      </dsp:txXfrm>
    </dsp:sp>
    <dsp:sp modelId="{4594160A-9382-486D-853C-CEE603B92E3D}">
      <dsp:nvSpPr>
        <dsp:cNvPr id="0" name=""/>
        <dsp:cNvSpPr/>
      </dsp:nvSpPr>
      <dsp:spPr>
        <a:xfrm>
          <a:off x="5199780" y="2476714"/>
          <a:ext cx="388699" cy="388699"/>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5287237" y="2476714"/>
        <a:ext cx="213785" cy="2924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57BDC7-6F16-4289-8E66-767ECE169895}">
      <dsp:nvSpPr>
        <dsp:cNvPr id="0" name=""/>
        <dsp:cNvSpPr/>
      </dsp:nvSpPr>
      <dsp:spPr>
        <a:xfrm>
          <a:off x="1153" y="0"/>
          <a:ext cx="4498330" cy="3902150"/>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0707" tIns="330200" rIns="350707" bIns="330200" numCol="1" spcCol="1270" anchor="t" anchorCtr="0">
          <a:noAutofit/>
        </a:bodyPr>
        <a:lstStyle/>
        <a:p>
          <a:pPr marL="0" lvl="0" indent="0" algn="l" defTabSz="1155700">
            <a:lnSpc>
              <a:spcPct val="90000"/>
            </a:lnSpc>
            <a:spcBef>
              <a:spcPct val="0"/>
            </a:spcBef>
            <a:spcAft>
              <a:spcPct val="35000"/>
            </a:spcAft>
            <a:buNone/>
          </a:pPr>
          <a:r>
            <a:rPr lang="en-US" sz="2600" kern="1200"/>
            <a:t>Take feeback from the Sponsers.</a:t>
          </a:r>
        </a:p>
      </dsp:txBody>
      <dsp:txXfrm>
        <a:off x="1153" y="1482817"/>
        <a:ext cx="4498330" cy="2341290"/>
      </dsp:txXfrm>
    </dsp:sp>
    <dsp:sp modelId="{017B4428-4982-4FD1-9A79-A480E7E0F8B6}">
      <dsp:nvSpPr>
        <dsp:cNvPr id="0" name=""/>
        <dsp:cNvSpPr/>
      </dsp:nvSpPr>
      <dsp:spPr>
        <a:xfrm>
          <a:off x="1664995" y="390214"/>
          <a:ext cx="1170645" cy="1170645"/>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268" tIns="12700" rIns="91268"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836432" y="561651"/>
        <a:ext cx="827771" cy="827771"/>
      </dsp:txXfrm>
    </dsp:sp>
    <dsp:sp modelId="{865EA743-3028-4999-B073-5DF7A47EE35C}">
      <dsp:nvSpPr>
        <dsp:cNvPr id="0" name=""/>
        <dsp:cNvSpPr/>
      </dsp:nvSpPr>
      <dsp:spPr>
        <a:xfrm>
          <a:off x="1153" y="3902078"/>
          <a:ext cx="4498330" cy="72"/>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271FF6-36F2-479C-8CA6-4D7CB6227BAF}">
      <dsp:nvSpPr>
        <dsp:cNvPr id="0" name=""/>
        <dsp:cNvSpPr/>
      </dsp:nvSpPr>
      <dsp:spPr>
        <a:xfrm>
          <a:off x="4949316" y="0"/>
          <a:ext cx="4498330" cy="3902150"/>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0707" tIns="330200" rIns="350707" bIns="330200" numCol="1" spcCol="1270" anchor="t" anchorCtr="0">
          <a:noAutofit/>
        </a:bodyPr>
        <a:lstStyle/>
        <a:p>
          <a:pPr marL="0" lvl="0" indent="0" algn="l" defTabSz="1155700" rtl="0">
            <a:lnSpc>
              <a:spcPct val="90000"/>
            </a:lnSpc>
            <a:spcBef>
              <a:spcPct val="0"/>
            </a:spcBef>
            <a:spcAft>
              <a:spcPct val="35000"/>
            </a:spcAft>
            <a:buNone/>
          </a:pPr>
          <a:r>
            <a:rPr lang="en-US" sz="2600" kern="1200">
              <a:latin typeface="Avenir Next LT Pro"/>
            </a:rPr>
            <a:t>Wait for the approval</a:t>
          </a:r>
          <a:r>
            <a:rPr lang="en-US" sz="2600" kern="1200"/>
            <a:t>.</a:t>
          </a:r>
        </a:p>
      </dsp:txBody>
      <dsp:txXfrm>
        <a:off x="4949316" y="1482817"/>
        <a:ext cx="4498330" cy="2341290"/>
      </dsp:txXfrm>
    </dsp:sp>
    <dsp:sp modelId="{9FAD7F54-D52A-496D-A790-B380EB54BF9A}">
      <dsp:nvSpPr>
        <dsp:cNvPr id="0" name=""/>
        <dsp:cNvSpPr/>
      </dsp:nvSpPr>
      <dsp:spPr>
        <a:xfrm>
          <a:off x="6613159" y="390214"/>
          <a:ext cx="1170645" cy="1170645"/>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268" tIns="12700" rIns="91268"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6784596" y="561651"/>
        <a:ext cx="827771" cy="827771"/>
      </dsp:txXfrm>
    </dsp:sp>
    <dsp:sp modelId="{2AB6278F-2F41-4BB7-A3B9-FCE51EC29DE0}">
      <dsp:nvSpPr>
        <dsp:cNvPr id="0" name=""/>
        <dsp:cNvSpPr/>
      </dsp:nvSpPr>
      <dsp:spPr>
        <a:xfrm>
          <a:off x="4949316" y="3902078"/>
          <a:ext cx="4498330" cy="72"/>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6.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sv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jpeg>
</file>

<file path=ppt/media/image50.png>
</file>

<file path=ppt/media/image51.svg>
</file>

<file path=ppt/media/image52.png>
</file>

<file path=ppt/media/image53.svg>
</file>

<file path=ppt/media/image54.jpeg>
</file>

<file path=ppt/media/image5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849352-39CB-486C-AEA5-5D17795DD0C7}" type="datetimeFigureOut">
              <a:rPr lang="en-US" smtClean="0"/>
              <a:t>5/20/2025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0E6F85-6220-421D-9203-84F526C4C605}" type="slidenum">
              <a:rPr lang="en-US" smtClean="0"/>
              <a:t>‹#›</a:t>
            </a:fld>
            <a:endParaRPr lang="en-US"/>
          </a:p>
        </p:txBody>
      </p:sp>
    </p:spTree>
    <p:extLst>
      <p:ext uri="{BB962C8B-B14F-4D97-AF65-F5344CB8AC3E}">
        <p14:creationId xmlns:p14="http://schemas.microsoft.com/office/powerpoint/2010/main" val="2510255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Hello Everyone, We are Group 26, and today we’ll be presenting our capstone project on integrating AI into ACME’s learning programs. Let’s dive into our agenda for today.</a:t>
            </a:r>
          </a:p>
        </p:txBody>
      </p:sp>
      <p:sp>
        <p:nvSpPr>
          <p:cNvPr id="4" name="Slide Number Placeholder 3"/>
          <p:cNvSpPr>
            <a:spLocks noGrp="1"/>
          </p:cNvSpPr>
          <p:nvPr>
            <p:ph type="sldNum" sz="quarter" idx="5"/>
          </p:nvPr>
        </p:nvSpPr>
        <p:spPr/>
        <p:txBody>
          <a:bodyPr/>
          <a:lstStyle/>
          <a:p>
            <a:fld id="{C30E6F85-6220-421D-9203-84F526C4C605}" type="slidenum">
              <a:rPr lang="en-US" smtClean="0"/>
              <a:t>1</a:t>
            </a:fld>
            <a:endParaRPr lang="en-US"/>
          </a:p>
        </p:txBody>
      </p:sp>
    </p:spTree>
    <p:extLst>
      <p:ext uri="{BB962C8B-B14F-4D97-AF65-F5344CB8AC3E}">
        <p14:creationId xmlns:p14="http://schemas.microsoft.com/office/powerpoint/2010/main" val="42905564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Here as we can see the cost breakdown in different phases of the engagement schedule.</a:t>
            </a:r>
          </a:p>
        </p:txBody>
      </p:sp>
      <p:sp>
        <p:nvSpPr>
          <p:cNvPr id="4" name="Slide Number Placeholder 3"/>
          <p:cNvSpPr>
            <a:spLocks noGrp="1"/>
          </p:cNvSpPr>
          <p:nvPr>
            <p:ph type="sldNum" sz="quarter" idx="5"/>
          </p:nvPr>
        </p:nvSpPr>
        <p:spPr/>
        <p:txBody>
          <a:bodyPr/>
          <a:lstStyle/>
          <a:p>
            <a:fld id="{C30E6F85-6220-421D-9203-84F526C4C605}" type="slidenum">
              <a:rPr lang="en-US" smtClean="0"/>
              <a:t>10</a:t>
            </a:fld>
            <a:endParaRPr lang="en-US"/>
          </a:p>
        </p:txBody>
      </p:sp>
    </p:spTree>
    <p:extLst>
      <p:ext uri="{BB962C8B-B14F-4D97-AF65-F5344CB8AC3E}">
        <p14:creationId xmlns:p14="http://schemas.microsoft.com/office/powerpoint/2010/main" val="110960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So this is here duration breakdown. Summarising the working hours for each phase.</a:t>
            </a:r>
          </a:p>
        </p:txBody>
      </p:sp>
      <p:sp>
        <p:nvSpPr>
          <p:cNvPr id="4" name="Slide Number Placeholder 3"/>
          <p:cNvSpPr>
            <a:spLocks noGrp="1"/>
          </p:cNvSpPr>
          <p:nvPr>
            <p:ph type="sldNum" sz="quarter" idx="5"/>
          </p:nvPr>
        </p:nvSpPr>
        <p:spPr/>
        <p:txBody>
          <a:bodyPr/>
          <a:lstStyle/>
          <a:p>
            <a:fld id="{C30E6F85-6220-421D-9203-84F526C4C605}" type="slidenum">
              <a:rPr lang="en-US" smtClean="0"/>
              <a:t>11</a:t>
            </a:fld>
            <a:endParaRPr lang="en-US"/>
          </a:p>
        </p:txBody>
      </p:sp>
    </p:spTree>
    <p:extLst>
      <p:ext uri="{BB962C8B-B14F-4D97-AF65-F5344CB8AC3E}">
        <p14:creationId xmlns:p14="http://schemas.microsoft.com/office/powerpoint/2010/main" val="27833625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Now coming onto the resource allocation and full structure on how much they worked.</a:t>
            </a:r>
          </a:p>
        </p:txBody>
      </p:sp>
      <p:sp>
        <p:nvSpPr>
          <p:cNvPr id="4" name="Slide Number Placeholder 3"/>
          <p:cNvSpPr>
            <a:spLocks noGrp="1"/>
          </p:cNvSpPr>
          <p:nvPr>
            <p:ph type="sldNum" sz="quarter" idx="5"/>
          </p:nvPr>
        </p:nvSpPr>
        <p:spPr/>
        <p:txBody>
          <a:bodyPr/>
          <a:lstStyle/>
          <a:p>
            <a:fld id="{C30E6F85-6220-421D-9203-84F526C4C605}" type="slidenum">
              <a:rPr lang="en-US" smtClean="0"/>
              <a:t>12</a:t>
            </a:fld>
            <a:endParaRPr lang="en-US"/>
          </a:p>
        </p:txBody>
      </p:sp>
    </p:spTree>
    <p:extLst>
      <p:ext uri="{BB962C8B-B14F-4D97-AF65-F5344CB8AC3E}">
        <p14:creationId xmlns:p14="http://schemas.microsoft.com/office/powerpoint/2010/main" val="38837085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proposed solution involves developing a scalable AI system that supports 50 programs, 3,000 students, and 5 campuses. We focused on maintaining learning quality, addressing stakeholder concerns, and creating a phased rollout plan.</a:t>
            </a:r>
          </a:p>
        </p:txBody>
      </p:sp>
      <p:sp>
        <p:nvSpPr>
          <p:cNvPr id="4" name="Slide Number Placeholder 3"/>
          <p:cNvSpPr>
            <a:spLocks noGrp="1"/>
          </p:cNvSpPr>
          <p:nvPr>
            <p:ph type="sldNum" sz="quarter" idx="5"/>
          </p:nvPr>
        </p:nvSpPr>
        <p:spPr/>
        <p:txBody>
          <a:bodyPr/>
          <a:lstStyle/>
          <a:p>
            <a:fld id="{C30E6F85-6220-421D-9203-84F526C4C605}" type="slidenum">
              <a:rPr lang="en-US" smtClean="0"/>
              <a:t>13</a:t>
            </a:fld>
            <a:endParaRPr lang="en-US"/>
          </a:p>
        </p:txBody>
      </p:sp>
    </p:spTree>
    <p:extLst>
      <p:ext uri="{BB962C8B-B14F-4D97-AF65-F5344CB8AC3E}">
        <p14:creationId xmlns:p14="http://schemas.microsoft.com/office/powerpoint/2010/main" val="16421586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0501E-9F69-85F2-AE27-4D1961C5BB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4C944C-1525-D993-C079-FCA16551C5D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82A415-D966-EC9F-09B0-B9FD88C29D36}"/>
              </a:ext>
            </a:extLst>
          </p:cNvPr>
          <p:cNvSpPr>
            <a:spLocks noGrp="1"/>
          </p:cNvSpPr>
          <p:nvPr>
            <p:ph type="body" idx="1"/>
          </p:nvPr>
        </p:nvSpPr>
        <p:spPr/>
        <p:txBody>
          <a:bodyPr/>
          <a:lstStyle/>
          <a:p>
            <a:r>
              <a:rPr lang="en-US"/>
              <a:t>To meet ACME’s requirements, we designed a scalable AI solution with specific deliverables, including stakeholder collaboration, secure communication protocols, and a phased rollout. The final implementation plan is set to be completed by September 2026.</a:t>
            </a:r>
          </a:p>
        </p:txBody>
      </p:sp>
      <p:sp>
        <p:nvSpPr>
          <p:cNvPr id="4" name="Slide Number Placeholder 3">
            <a:extLst>
              <a:ext uri="{FF2B5EF4-FFF2-40B4-BE49-F238E27FC236}">
                <a16:creationId xmlns:a16="http://schemas.microsoft.com/office/drawing/2014/main" id="{2AE02DD2-8ADE-D1AA-35B8-64B58D74AEB8}"/>
              </a:ext>
            </a:extLst>
          </p:cNvPr>
          <p:cNvSpPr>
            <a:spLocks noGrp="1"/>
          </p:cNvSpPr>
          <p:nvPr>
            <p:ph type="sldNum" sz="quarter" idx="5"/>
          </p:nvPr>
        </p:nvSpPr>
        <p:spPr/>
        <p:txBody>
          <a:bodyPr/>
          <a:lstStyle/>
          <a:p>
            <a:fld id="{DA8F3494-0491-4803-BC84-8A9DE4958074}" type="slidenum">
              <a:rPr lang="en-US" smtClean="0"/>
              <a:t>14</a:t>
            </a:fld>
            <a:endParaRPr lang="en-US"/>
          </a:p>
        </p:txBody>
      </p:sp>
    </p:spTree>
    <p:extLst>
      <p:ext uri="{BB962C8B-B14F-4D97-AF65-F5344CB8AC3E}">
        <p14:creationId xmlns:p14="http://schemas.microsoft.com/office/powerpoint/2010/main" val="11548962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This is the cost overview of resources. This is well structured with every detail possible.</a:t>
            </a:r>
          </a:p>
        </p:txBody>
      </p:sp>
      <p:sp>
        <p:nvSpPr>
          <p:cNvPr id="4" name="Slide Number Placeholder 3"/>
          <p:cNvSpPr>
            <a:spLocks noGrp="1"/>
          </p:cNvSpPr>
          <p:nvPr>
            <p:ph type="sldNum" sz="quarter" idx="5"/>
          </p:nvPr>
        </p:nvSpPr>
        <p:spPr/>
        <p:txBody>
          <a:bodyPr/>
          <a:lstStyle/>
          <a:p>
            <a:fld id="{C30E6F85-6220-421D-9203-84F526C4C605}" type="slidenum">
              <a:rPr lang="en-US" smtClean="0"/>
              <a:t>15</a:t>
            </a:fld>
            <a:endParaRPr lang="en-US"/>
          </a:p>
        </p:txBody>
      </p:sp>
    </p:spTree>
    <p:extLst>
      <p:ext uri="{BB962C8B-B14F-4D97-AF65-F5344CB8AC3E}">
        <p14:creationId xmlns:p14="http://schemas.microsoft.com/office/powerpoint/2010/main" val="21782753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This is resource allocation for the proposed solution.</a:t>
            </a:r>
          </a:p>
        </p:txBody>
      </p:sp>
      <p:sp>
        <p:nvSpPr>
          <p:cNvPr id="4" name="Slide Number Placeholder 3"/>
          <p:cNvSpPr>
            <a:spLocks noGrp="1"/>
          </p:cNvSpPr>
          <p:nvPr>
            <p:ph type="sldNum" sz="quarter" idx="5"/>
          </p:nvPr>
        </p:nvSpPr>
        <p:spPr/>
        <p:txBody>
          <a:bodyPr/>
          <a:lstStyle/>
          <a:p>
            <a:fld id="{C30E6F85-6220-421D-9203-84F526C4C605}" type="slidenum">
              <a:rPr lang="en-US" smtClean="0"/>
              <a:t>16</a:t>
            </a:fld>
            <a:endParaRPr lang="en-US"/>
          </a:p>
        </p:txBody>
      </p:sp>
    </p:spTree>
    <p:extLst>
      <p:ext uri="{BB962C8B-B14F-4D97-AF65-F5344CB8AC3E}">
        <p14:creationId xmlns:p14="http://schemas.microsoft.com/office/powerpoint/2010/main" val="27839595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Here are some very crucial insights.</a:t>
            </a:r>
          </a:p>
        </p:txBody>
      </p:sp>
      <p:sp>
        <p:nvSpPr>
          <p:cNvPr id="4" name="Slide Number Placeholder 3"/>
          <p:cNvSpPr>
            <a:spLocks noGrp="1"/>
          </p:cNvSpPr>
          <p:nvPr>
            <p:ph type="sldNum" sz="quarter" idx="5"/>
          </p:nvPr>
        </p:nvSpPr>
        <p:spPr/>
        <p:txBody>
          <a:bodyPr/>
          <a:lstStyle/>
          <a:p>
            <a:fld id="{C30E6F85-6220-421D-9203-84F526C4C605}" type="slidenum">
              <a:rPr lang="en-US" smtClean="0"/>
              <a:t>17</a:t>
            </a:fld>
            <a:endParaRPr lang="en-US"/>
          </a:p>
        </p:txBody>
      </p:sp>
    </p:spTree>
    <p:extLst>
      <p:ext uri="{BB962C8B-B14F-4D97-AF65-F5344CB8AC3E}">
        <p14:creationId xmlns:p14="http://schemas.microsoft.com/office/powerpoint/2010/main" val="1213988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This is complete project overview with milestones and phase completions.</a:t>
            </a:r>
          </a:p>
        </p:txBody>
      </p:sp>
      <p:sp>
        <p:nvSpPr>
          <p:cNvPr id="4" name="Slide Number Placeholder 3"/>
          <p:cNvSpPr>
            <a:spLocks noGrp="1"/>
          </p:cNvSpPr>
          <p:nvPr>
            <p:ph type="sldNum" sz="quarter" idx="5"/>
          </p:nvPr>
        </p:nvSpPr>
        <p:spPr/>
        <p:txBody>
          <a:bodyPr/>
          <a:lstStyle/>
          <a:p>
            <a:fld id="{C30E6F85-6220-421D-9203-84F526C4C605}" type="slidenum">
              <a:rPr lang="en-US" smtClean="0"/>
              <a:t>18</a:t>
            </a:fld>
            <a:endParaRPr lang="en-US"/>
          </a:p>
        </p:txBody>
      </p:sp>
    </p:spTree>
    <p:extLst>
      <p:ext uri="{BB962C8B-B14F-4D97-AF65-F5344CB8AC3E}">
        <p14:creationId xmlns:p14="http://schemas.microsoft.com/office/powerpoint/2010/main" val="17046184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And this is task cost overview with complete detaling.</a:t>
            </a:r>
          </a:p>
        </p:txBody>
      </p:sp>
      <p:sp>
        <p:nvSpPr>
          <p:cNvPr id="4" name="Slide Number Placeholder 3"/>
          <p:cNvSpPr>
            <a:spLocks noGrp="1"/>
          </p:cNvSpPr>
          <p:nvPr>
            <p:ph type="sldNum" sz="quarter" idx="5"/>
          </p:nvPr>
        </p:nvSpPr>
        <p:spPr/>
        <p:txBody>
          <a:bodyPr/>
          <a:lstStyle/>
          <a:p>
            <a:fld id="{C30E6F85-6220-421D-9203-84F526C4C605}" type="slidenum">
              <a:rPr lang="en-US" smtClean="0"/>
              <a:t>19</a:t>
            </a:fld>
            <a:endParaRPr lang="en-US"/>
          </a:p>
        </p:txBody>
      </p:sp>
    </p:spTree>
    <p:extLst>
      <p:ext uri="{BB962C8B-B14F-4D97-AF65-F5344CB8AC3E}">
        <p14:creationId xmlns:p14="http://schemas.microsoft.com/office/powerpoint/2010/main" val="28739138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is the agenda for today’s presentation. We will cover the project scope, an overview of the objectives, the proposed solution, risks, budget, milestones, and conclude with the expected outcomes. By the end of this presentation, you will have a comprehensive understanding of our proposed approach to integrating AI into ACME’s learning programs.</a:t>
            </a:r>
          </a:p>
        </p:txBody>
      </p:sp>
      <p:sp>
        <p:nvSpPr>
          <p:cNvPr id="4" name="Slide Number Placeholder 3"/>
          <p:cNvSpPr>
            <a:spLocks noGrp="1"/>
          </p:cNvSpPr>
          <p:nvPr>
            <p:ph type="sldNum" sz="quarter" idx="5"/>
          </p:nvPr>
        </p:nvSpPr>
        <p:spPr/>
        <p:txBody>
          <a:bodyPr/>
          <a:lstStyle/>
          <a:p>
            <a:fld id="{C30E6F85-6220-421D-9203-84F526C4C605}" type="slidenum">
              <a:rPr lang="en-US" smtClean="0"/>
              <a:t>2</a:t>
            </a:fld>
            <a:endParaRPr lang="en-US"/>
          </a:p>
        </p:txBody>
      </p:sp>
    </p:spTree>
    <p:extLst>
      <p:ext uri="{BB962C8B-B14F-4D97-AF65-F5344CB8AC3E}">
        <p14:creationId xmlns:p14="http://schemas.microsoft.com/office/powerpoint/2010/main" val="4560108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are the major milestones of the project. These include researching AI tools, gathering data, designing integration frameworks, developing AI algorithms, conducting testing, and deploying the final solution. Each milestone represents a critical step toward project success.</a:t>
            </a:r>
          </a:p>
          <a:p>
            <a:endParaRPr lang="en-US">
              <a:cs typeface="Calibri"/>
            </a:endParaRPr>
          </a:p>
        </p:txBody>
      </p:sp>
      <p:sp>
        <p:nvSpPr>
          <p:cNvPr id="4" name="Slide Number Placeholder 3"/>
          <p:cNvSpPr>
            <a:spLocks noGrp="1"/>
          </p:cNvSpPr>
          <p:nvPr>
            <p:ph type="sldNum" sz="quarter" idx="5"/>
          </p:nvPr>
        </p:nvSpPr>
        <p:spPr/>
        <p:txBody>
          <a:bodyPr/>
          <a:lstStyle/>
          <a:p>
            <a:fld id="{C30E6F85-6220-421D-9203-84F526C4C605}" type="slidenum">
              <a:rPr lang="en-US" smtClean="0"/>
              <a:t>20</a:t>
            </a:fld>
            <a:endParaRPr lang="en-US"/>
          </a:p>
        </p:txBody>
      </p:sp>
    </p:spTree>
    <p:extLst>
      <p:ext uri="{BB962C8B-B14F-4D97-AF65-F5344CB8AC3E}">
        <p14:creationId xmlns:p14="http://schemas.microsoft.com/office/powerpoint/2010/main" val="31898107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These are some initial steps to get started.</a:t>
            </a:r>
          </a:p>
        </p:txBody>
      </p:sp>
      <p:sp>
        <p:nvSpPr>
          <p:cNvPr id="4" name="Slide Number Placeholder 3"/>
          <p:cNvSpPr>
            <a:spLocks noGrp="1"/>
          </p:cNvSpPr>
          <p:nvPr>
            <p:ph type="sldNum" sz="quarter" idx="5"/>
          </p:nvPr>
        </p:nvSpPr>
        <p:spPr/>
        <p:txBody>
          <a:bodyPr/>
          <a:lstStyle/>
          <a:p>
            <a:fld id="{C30E6F85-6220-421D-9203-84F526C4C605}" type="slidenum">
              <a:rPr lang="en-US" smtClean="0"/>
              <a:t>21</a:t>
            </a:fld>
            <a:endParaRPr lang="en-US"/>
          </a:p>
        </p:txBody>
      </p:sp>
    </p:spTree>
    <p:extLst>
      <p:ext uri="{BB962C8B-B14F-4D97-AF65-F5344CB8AC3E}">
        <p14:creationId xmlns:p14="http://schemas.microsoft.com/office/powerpoint/2010/main" val="36049173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Here are some of the top risks of the project. </a:t>
            </a:r>
            <a:r>
              <a:rPr lang="en-US"/>
              <a:t>We identified three major risks: integration failures, skill gaps, and data security breaches.</a:t>
            </a:r>
            <a:endParaRPr lang="en-US">
              <a:cs typeface="Calibri"/>
            </a:endParaRPr>
          </a:p>
        </p:txBody>
      </p:sp>
      <p:sp>
        <p:nvSpPr>
          <p:cNvPr id="4" name="Slide Number Placeholder 3"/>
          <p:cNvSpPr>
            <a:spLocks noGrp="1"/>
          </p:cNvSpPr>
          <p:nvPr>
            <p:ph type="sldNum" sz="quarter" idx="5"/>
          </p:nvPr>
        </p:nvSpPr>
        <p:spPr/>
        <p:txBody>
          <a:bodyPr/>
          <a:lstStyle/>
          <a:p>
            <a:fld id="{C30E6F85-6220-421D-9203-84F526C4C605}" type="slidenum">
              <a:rPr lang="en-US" smtClean="0"/>
              <a:t>22</a:t>
            </a:fld>
            <a:endParaRPr lang="en-US"/>
          </a:p>
        </p:txBody>
      </p:sp>
    </p:spTree>
    <p:extLst>
      <p:ext uri="{BB962C8B-B14F-4D97-AF65-F5344CB8AC3E}">
        <p14:creationId xmlns:p14="http://schemas.microsoft.com/office/powerpoint/2010/main" val="5122846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each, we proposed strategies such as pre-integration testing, employee training, and robust encryption protocols. These measures mitigate risks and ensure project stability.</a:t>
            </a:r>
          </a:p>
        </p:txBody>
      </p:sp>
      <p:sp>
        <p:nvSpPr>
          <p:cNvPr id="4" name="Slide Number Placeholder 3"/>
          <p:cNvSpPr>
            <a:spLocks noGrp="1"/>
          </p:cNvSpPr>
          <p:nvPr>
            <p:ph type="sldNum" sz="quarter" idx="5"/>
          </p:nvPr>
        </p:nvSpPr>
        <p:spPr/>
        <p:txBody>
          <a:bodyPr/>
          <a:lstStyle/>
          <a:p>
            <a:fld id="{C30E6F85-6220-421D-9203-84F526C4C605}" type="slidenum">
              <a:rPr lang="en-US" smtClean="0"/>
              <a:t>23</a:t>
            </a:fld>
            <a:endParaRPr lang="en-US"/>
          </a:p>
        </p:txBody>
      </p:sp>
    </p:spTree>
    <p:extLst>
      <p:ext uri="{BB962C8B-B14F-4D97-AF65-F5344CB8AC3E}">
        <p14:creationId xmlns:p14="http://schemas.microsoft.com/office/powerpoint/2010/main" val="37882705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This is the communication plan for the implementation.</a:t>
            </a:r>
          </a:p>
        </p:txBody>
      </p:sp>
      <p:sp>
        <p:nvSpPr>
          <p:cNvPr id="4" name="Slide Number Placeholder 3"/>
          <p:cNvSpPr>
            <a:spLocks noGrp="1"/>
          </p:cNvSpPr>
          <p:nvPr>
            <p:ph type="sldNum" sz="quarter" idx="5"/>
          </p:nvPr>
        </p:nvSpPr>
        <p:spPr/>
        <p:txBody>
          <a:bodyPr/>
          <a:lstStyle/>
          <a:p>
            <a:fld id="{C30E6F85-6220-421D-9203-84F526C4C605}" type="slidenum">
              <a:rPr lang="en-US" smtClean="0"/>
              <a:t>24</a:t>
            </a:fld>
            <a:endParaRPr lang="en-US"/>
          </a:p>
        </p:txBody>
      </p:sp>
    </p:spTree>
    <p:extLst>
      <p:ext uri="{BB962C8B-B14F-4D97-AF65-F5344CB8AC3E}">
        <p14:creationId xmlns:p14="http://schemas.microsoft.com/office/powerpoint/2010/main" val="42501305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project outcomes include improved sales performance, reduced costs, enhanced participant satisfaction, and increased engagement. The solution positions ACME as a leader in AI-driven education, fostering long-term success and stakeholder confidence.</a:t>
            </a:r>
          </a:p>
        </p:txBody>
      </p:sp>
      <p:sp>
        <p:nvSpPr>
          <p:cNvPr id="4" name="Slide Number Placeholder 3"/>
          <p:cNvSpPr>
            <a:spLocks noGrp="1"/>
          </p:cNvSpPr>
          <p:nvPr>
            <p:ph type="sldNum" sz="quarter" idx="5"/>
          </p:nvPr>
        </p:nvSpPr>
        <p:spPr/>
        <p:txBody>
          <a:bodyPr/>
          <a:lstStyle/>
          <a:p>
            <a:fld id="{C30E6F85-6220-421D-9203-84F526C4C605}" type="slidenum">
              <a:rPr lang="en-US" smtClean="0"/>
              <a:t>25</a:t>
            </a:fld>
            <a:endParaRPr lang="en-US"/>
          </a:p>
        </p:txBody>
      </p:sp>
    </p:spTree>
    <p:extLst>
      <p:ext uri="{BB962C8B-B14F-4D97-AF65-F5344CB8AC3E}">
        <p14:creationId xmlns:p14="http://schemas.microsoft.com/office/powerpoint/2010/main" val="17724572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summary, this project integrates AI into ACME’s learning programs to modernize training and address stakeholder concerns. By focusing on scalability, quality, and innovation, we’ve provided a solution that ensures sustainable growth and success for ACME.</a:t>
            </a:r>
          </a:p>
        </p:txBody>
      </p:sp>
      <p:sp>
        <p:nvSpPr>
          <p:cNvPr id="4" name="Slide Number Placeholder 3"/>
          <p:cNvSpPr>
            <a:spLocks noGrp="1"/>
          </p:cNvSpPr>
          <p:nvPr>
            <p:ph type="sldNum" sz="quarter" idx="5"/>
          </p:nvPr>
        </p:nvSpPr>
        <p:spPr/>
        <p:txBody>
          <a:bodyPr/>
          <a:lstStyle/>
          <a:p>
            <a:fld id="{C30E6F85-6220-421D-9203-84F526C4C605}" type="slidenum">
              <a:rPr lang="en-US" smtClean="0"/>
              <a:t>27</a:t>
            </a:fld>
            <a:endParaRPr lang="en-US"/>
          </a:p>
        </p:txBody>
      </p:sp>
    </p:spTree>
    <p:extLst>
      <p:ext uri="{BB962C8B-B14F-4D97-AF65-F5344CB8AC3E}">
        <p14:creationId xmlns:p14="http://schemas.microsoft.com/office/powerpoint/2010/main" val="36495066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next steps involve finalizing stakeholder buy-in, implementing the phased rollout, and monitoring the AI system’s performance to ensure it delivers the desired outcomes.</a:t>
            </a:r>
          </a:p>
        </p:txBody>
      </p:sp>
      <p:sp>
        <p:nvSpPr>
          <p:cNvPr id="4" name="Slide Number Placeholder 3"/>
          <p:cNvSpPr>
            <a:spLocks noGrp="1"/>
          </p:cNvSpPr>
          <p:nvPr>
            <p:ph type="sldNum" sz="quarter" idx="5"/>
          </p:nvPr>
        </p:nvSpPr>
        <p:spPr/>
        <p:txBody>
          <a:bodyPr/>
          <a:lstStyle/>
          <a:p>
            <a:fld id="{C30E6F85-6220-421D-9203-84F526C4C605}" type="slidenum">
              <a:rPr lang="en-US" smtClean="0"/>
              <a:t>28</a:t>
            </a:fld>
            <a:endParaRPr lang="en-US"/>
          </a:p>
        </p:txBody>
      </p:sp>
    </p:spTree>
    <p:extLst>
      <p:ext uri="{BB962C8B-B14F-4D97-AF65-F5344CB8AC3E}">
        <p14:creationId xmlns:p14="http://schemas.microsoft.com/office/powerpoint/2010/main" val="15903961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Thank you for your time and attention. We look forward to your feedback.</a:t>
            </a:r>
          </a:p>
        </p:txBody>
      </p:sp>
      <p:sp>
        <p:nvSpPr>
          <p:cNvPr id="4" name="Slide Number Placeholder 3"/>
          <p:cNvSpPr>
            <a:spLocks noGrp="1"/>
          </p:cNvSpPr>
          <p:nvPr>
            <p:ph type="sldNum" sz="quarter" idx="5"/>
          </p:nvPr>
        </p:nvSpPr>
        <p:spPr/>
        <p:txBody>
          <a:bodyPr/>
          <a:lstStyle/>
          <a:p>
            <a:fld id="{C30E6F85-6220-421D-9203-84F526C4C605}" type="slidenum">
              <a:rPr lang="en-US" smtClean="0"/>
              <a:t>29</a:t>
            </a:fld>
            <a:endParaRPr lang="en-US"/>
          </a:p>
        </p:txBody>
      </p:sp>
    </p:spTree>
    <p:extLst>
      <p:ext uri="{BB962C8B-B14F-4D97-AF65-F5344CB8AC3E}">
        <p14:creationId xmlns:p14="http://schemas.microsoft.com/office/powerpoint/2010/main" val="4178198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scope of this project is to develop and implement a scalable AI platform for ACME’s 50 programs across 5 campuses by 2026. This scope defines the boundaries and deliverables that guided our planning and execution strategy.</a:t>
            </a:r>
          </a:p>
        </p:txBody>
      </p:sp>
      <p:sp>
        <p:nvSpPr>
          <p:cNvPr id="4" name="Slide Number Placeholder 3"/>
          <p:cNvSpPr>
            <a:spLocks noGrp="1"/>
          </p:cNvSpPr>
          <p:nvPr>
            <p:ph type="sldNum" sz="quarter" idx="5"/>
          </p:nvPr>
        </p:nvSpPr>
        <p:spPr/>
        <p:txBody>
          <a:bodyPr/>
          <a:lstStyle/>
          <a:p>
            <a:fld id="{C30E6F85-6220-421D-9203-84F526C4C605}" type="slidenum">
              <a:rPr lang="en-US" smtClean="0"/>
              <a:t>3</a:t>
            </a:fld>
            <a:endParaRPr lang="en-US"/>
          </a:p>
        </p:txBody>
      </p:sp>
    </p:spTree>
    <p:extLst>
      <p:ext uri="{BB962C8B-B14F-4D97-AF65-F5344CB8AC3E}">
        <p14:creationId xmlns:p14="http://schemas.microsoft.com/office/powerpoint/2010/main" val="1151685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F28953-0448-76F5-30D0-7A1710B17A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AF179D-EB85-EAF9-7244-BD7B1116E7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FCA61D-1110-0521-E875-908A9F3BF120}"/>
              </a:ext>
            </a:extLst>
          </p:cNvPr>
          <p:cNvSpPr>
            <a:spLocks noGrp="1"/>
          </p:cNvSpPr>
          <p:nvPr>
            <p:ph type="body" idx="1"/>
          </p:nvPr>
        </p:nvSpPr>
        <p:spPr/>
        <p:txBody>
          <a:bodyPr/>
          <a:lstStyle/>
          <a:p>
            <a:r>
              <a:rPr lang="en-US"/>
              <a:t>Our objective is to deploy a scalable AI-powered learning system that enhances the quality of ACME’s sales training programs. The focus is on creating a solution that balances innovation with reliability.</a:t>
            </a:r>
          </a:p>
        </p:txBody>
      </p:sp>
      <p:sp>
        <p:nvSpPr>
          <p:cNvPr id="4" name="Slide Number Placeholder 3">
            <a:extLst>
              <a:ext uri="{FF2B5EF4-FFF2-40B4-BE49-F238E27FC236}">
                <a16:creationId xmlns:a16="http://schemas.microsoft.com/office/drawing/2014/main" id="{A5CDD4EC-09C8-4AFE-37AC-FFEF5B67E4E5}"/>
              </a:ext>
            </a:extLst>
          </p:cNvPr>
          <p:cNvSpPr>
            <a:spLocks noGrp="1"/>
          </p:cNvSpPr>
          <p:nvPr>
            <p:ph type="sldNum" sz="quarter" idx="5"/>
          </p:nvPr>
        </p:nvSpPr>
        <p:spPr/>
        <p:txBody>
          <a:bodyPr/>
          <a:lstStyle/>
          <a:p>
            <a:fld id="{DA8F3494-0491-4803-BC84-8A9DE4958074}" type="slidenum">
              <a:rPr lang="en-US" smtClean="0"/>
              <a:t>4</a:t>
            </a:fld>
            <a:endParaRPr lang="en-US"/>
          </a:p>
        </p:txBody>
      </p:sp>
    </p:spTree>
    <p:extLst>
      <p:ext uri="{BB962C8B-B14F-4D97-AF65-F5344CB8AC3E}">
        <p14:creationId xmlns:p14="http://schemas.microsoft.com/office/powerpoint/2010/main" val="41635520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purpose of this presentation is to summarize our project’s deliverables, key findings, and recommendations. We will provide a clear overview of the project scope, risks, and benefits to enable ACME leadership to make an informed decision about implementing our proposed solution.</a:t>
            </a:r>
          </a:p>
        </p:txBody>
      </p:sp>
      <p:sp>
        <p:nvSpPr>
          <p:cNvPr id="4" name="Slide Number Placeholder 3"/>
          <p:cNvSpPr>
            <a:spLocks noGrp="1"/>
          </p:cNvSpPr>
          <p:nvPr>
            <p:ph type="sldNum" sz="quarter" idx="5"/>
          </p:nvPr>
        </p:nvSpPr>
        <p:spPr/>
        <p:txBody>
          <a:bodyPr/>
          <a:lstStyle/>
          <a:p>
            <a:fld id="{DA8F3494-0491-4803-BC84-8A9DE4958074}" type="slidenum">
              <a:rPr lang="en-US" smtClean="0"/>
              <a:t>5</a:t>
            </a:fld>
            <a:endParaRPr lang="en-US"/>
          </a:p>
        </p:txBody>
      </p:sp>
    </p:spTree>
    <p:extLst>
      <p:ext uri="{BB962C8B-B14F-4D97-AF65-F5344CB8AC3E}">
        <p14:creationId xmlns:p14="http://schemas.microsoft.com/office/powerpoint/2010/main" val="38350400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team consists of Yanish Shahi, Jasmeen, and Shivank Giri. Together, we collaborated to develop this comprehensive solution, leveraging each member’s unique strengths and expertise.</a:t>
            </a:r>
          </a:p>
          <a:p>
            <a:endParaRPr lang="en-US">
              <a:cs typeface="Calibri"/>
            </a:endParaRPr>
          </a:p>
        </p:txBody>
      </p:sp>
      <p:sp>
        <p:nvSpPr>
          <p:cNvPr id="4" name="Slide Number Placeholder 3"/>
          <p:cNvSpPr>
            <a:spLocks noGrp="1"/>
          </p:cNvSpPr>
          <p:nvPr>
            <p:ph type="sldNum" sz="quarter" idx="5"/>
          </p:nvPr>
        </p:nvSpPr>
        <p:spPr/>
        <p:txBody>
          <a:bodyPr/>
          <a:lstStyle/>
          <a:p>
            <a:fld id="{DA8F3494-0491-4803-BC84-8A9DE4958074}" type="slidenum">
              <a:rPr lang="en-US" smtClean="0"/>
              <a:t>6</a:t>
            </a:fld>
            <a:endParaRPr lang="en-US"/>
          </a:p>
        </p:txBody>
      </p:sp>
    </p:spTree>
    <p:extLst>
      <p:ext uri="{BB962C8B-B14F-4D97-AF65-F5344CB8AC3E}">
        <p14:creationId xmlns:p14="http://schemas.microsoft.com/office/powerpoint/2010/main" val="13139592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outlines the timeline we followed to meet the project milestones.</a:t>
            </a:r>
          </a:p>
        </p:txBody>
      </p:sp>
      <p:sp>
        <p:nvSpPr>
          <p:cNvPr id="4" name="Slide Number Placeholder 3"/>
          <p:cNvSpPr>
            <a:spLocks noGrp="1"/>
          </p:cNvSpPr>
          <p:nvPr>
            <p:ph type="sldNum" sz="quarter" idx="5"/>
          </p:nvPr>
        </p:nvSpPr>
        <p:spPr/>
        <p:txBody>
          <a:bodyPr/>
          <a:lstStyle/>
          <a:p>
            <a:fld id="{C30E6F85-6220-421D-9203-84F526C4C605}" type="slidenum">
              <a:rPr lang="en-US" smtClean="0"/>
              <a:t>7</a:t>
            </a:fld>
            <a:endParaRPr lang="en-US"/>
          </a:p>
        </p:txBody>
      </p:sp>
    </p:spTree>
    <p:extLst>
      <p:ext uri="{BB962C8B-B14F-4D97-AF65-F5344CB8AC3E}">
        <p14:creationId xmlns:p14="http://schemas.microsoft.com/office/powerpoint/2010/main" val="19833053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project objectives were centered around four key pillars: planning, scheduling, budget management, and achieving the defined project goals. These objectives shaped our approach and ensured that every step aligned with ACME’s strategic vision.</a:t>
            </a:r>
          </a:p>
        </p:txBody>
      </p:sp>
      <p:sp>
        <p:nvSpPr>
          <p:cNvPr id="4" name="Slide Number Placeholder 3"/>
          <p:cNvSpPr>
            <a:spLocks noGrp="1"/>
          </p:cNvSpPr>
          <p:nvPr>
            <p:ph type="sldNum" sz="quarter" idx="5"/>
          </p:nvPr>
        </p:nvSpPr>
        <p:spPr/>
        <p:txBody>
          <a:bodyPr/>
          <a:lstStyle/>
          <a:p>
            <a:fld id="{DA8F3494-0491-4803-BC84-8A9DE4958074}" type="slidenum">
              <a:rPr lang="en-US" smtClean="0"/>
              <a:t>8</a:t>
            </a:fld>
            <a:endParaRPr lang="en-US"/>
          </a:p>
        </p:txBody>
      </p:sp>
    </p:spTree>
    <p:extLst>
      <p:ext uri="{BB962C8B-B14F-4D97-AF65-F5344CB8AC3E}">
        <p14:creationId xmlns:p14="http://schemas.microsoft.com/office/powerpoint/2010/main" val="30225521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4EB04F-0E3E-A0F7-2982-98DD503274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2EDD57-0286-79A1-02E7-4ADAC391CE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4C4F08-74B2-EADB-B0E1-313B4F0F58E3}"/>
              </a:ext>
            </a:extLst>
          </p:cNvPr>
          <p:cNvSpPr>
            <a:spLocks noGrp="1"/>
          </p:cNvSpPr>
          <p:nvPr>
            <p:ph type="body" idx="1"/>
          </p:nvPr>
        </p:nvSpPr>
        <p:spPr/>
        <p:txBody>
          <a:bodyPr/>
          <a:lstStyle/>
          <a:p>
            <a:r>
              <a:rPr lang="en-US"/>
              <a:t>The estimated overall cost for this project is $2,622, with resource costs set at $50 per hour. </a:t>
            </a:r>
          </a:p>
        </p:txBody>
      </p:sp>
      <p:sp>
        <p:nvSpPr>
          <p:cNvPr id="4" name="Slide Number Placeholder 3">
            <a:extLst>
              <a:ext uri="{FF2B5EF4-FFF2-40B4-BE49-F238E27FC236}">
                <a16:creationId xmlns:a16="http://schemas.microsoft.com/office/drawing/2014/main" id="{555A5E99-C5F0-967F-D5E8-BFDD96ECB34D}"/>
              </a:ext>
            </a:extLst>
          </p:cNvPr>
          <p:cNvSpPr>
            <a:spLocks noGrp="1"/>
          </p:cNvSpPr>
          <p:nvPr>
            <p:ph type="sldNum" sz="quarter" idx="5"/>
          </p:nvPr>
        </p:nvSpPr>
        <p:spPr/>
        <p:txBody>
          <a:bodyPr/>
          <a:lstStyle/>
          <a:p>
            <a:fld id="{DA8F3494-0491-4803-BC84-8A9DE4958074}" type="slidenum">
              <a:rPr lang="en-US" smtClean="0"/>
              <a:t>9</a:t>
            </a:fld>
            <a:endParaRPr lang="en-US"/>
          </a:p>
        </p:txBody>
      </p:sp>
    </p:spTree>
    <p:extLst>
      <p:ext uri="{BB962C8B-B14F-4D97-AF65-F5344CB8AC3E}">
        <p14:creationId xmlns:p14="http://schemas.microsoft.com/office/powerpoint/2010/main" val="35343768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2728D19-281F-4946-9684-65A557653DDA}"/>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412D4F2-D8CF-48D7-8E93-9342D2AE3950}"/>
              </a:ext>
            </a:extLst>
          </p:cNvPr>
          <p:cNvSpPr/>
          <p:nvPr userDrawn="1"/>
        </p:nvSpPr>
        <p:spPr>
          <a:xfrm rot="10800000" flipH="1">
            <a:off x="0" y="0"/>
            <a:ext cx="12191999" cy="6858000"/>
          </a:xfrm>
          <a:prstGeom prst="rect">
            <a:avLst/>
          </a:prstGeom>
          <a:gradFill>
            <a:gsLst>
              <a:gs pos="0">
                <a:schemeClr val="accent5">
                  <a:alpha val="75000"/>
                </a:schemeClr>
              </a:gs>
              <a:gs pos="100000">
                <a:schemeClr val="tx2">
                  <a:lumMod val="50000"/>
                  <a:lumOff val="50000"/>
                  <a:alpha val="48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81071F9-5F9E-43AF-B1F9-8F94CCA0D1D0}"/>
              </a:ext>
            </a:extLst>
          </p:cNvPr>
          <p:cNvSpPr/>
          <p:nvPr userDrawn="1"/>
        </p:nvSpPr>
        <p:spPr>
          <a:xfrm rot="10800000">
            <a:off x="-4" y="456773"/>
            <a:ext cx="12191999" cy="6400800"/>
          </a:xfrm>
          <a:prstGeom prst="rect">
            <a:avLst/>
          </a:prstGeom>
          <a:gradFill>
            <a:gsLst>
              <a:gs pos="0">
                <a:schemeClr val="accent5">
                  <a:alpha val="37000"/>
                </a:schemeClr>
              </a:gs>
              <a:gs pos="92000">
                <a:schemeClr val="accent2">
                  <a:alpha val="7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954D1A4-E8FD-4E5A-A528-35498A356680}"/>
              </a:ext>
            </a:extLst>
          </p:cNvPr>
          <p:cNvSpPr/>
          <p:nvPr userDrawn="1"/>
        </p:nvSpPr>
        <p:spPr>
          <a:xfrm rot="10800000" flipH="1">
            <a:off x="-2" y="0"/>
            <a:ext cx="6096001" cy="6858000"/>
          </a:xfrm>
          <a:prstGeom prst="rect">
            <a:avLst/>
          </a:prstGeom>
          <a:gradFill>
            <a:gsLst>
              <a:gs pos="13000">
                <a:schemeClr val="accent2">
                  <a:alpha val="61000"/>
                </a:schemeClr>
              </a:gs>
              <a:gs pos="99000">
                <a:schemeClr val="accent4"/>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p>
        </p:txBody>
      </p:sp>
      <p:sp>
        <p:nvSpPr>
          <p:cNvPr id="19" name="Title 6">
            <a:extLst>
              <a:ext uri="{FF2B5EF4-FFF2-40B4-BE49-F238E27FC236}">
                <a16:creationId xmlns:a16="http://schemas.microsoft.com/office/drawing/2014/main" id="{ED6FD0CF-1406-477D-A12B-53DC561BD054}"/>
              </a:ext>
            </a:extLst>
          </p:cNvPr>
          <p:cNvSpPr>
            <a:spLocks noGrp="1"/>
          </p:cNvSpPr>
          <p:nvPr>
            <p:ph type="ctrTitle" hasCustomPrompt="1"/>
          </p:nvPr>
        </p:nvSpPr>
        <p:spPr>
          <a:xfrm>
            <a:off x="782918" y="1028700"/>
            <a:ext cx="10614211" cy="1152712"/>
          </a:xfrm>
        </p:spPr>
        <p:txBody>
          <a:bodyPr/>
          <a:lstStyle>
            <a:lvl1pPr algn="ctr">
              <a:defRPr>
                <a:solidFill>
                  <a:schemeClr val="bg1"/>
                </a:solidFill>
              </a:defRPr>
            </a:lvl1pPr>
          </a:lstStyle>
          <a:p>
            <a:r>
              <a:rPr lang="en-US">
                <a:solidFill>
                  <a:schemeClr val="bg1"/>
                </a:solidFill>
              </a:rPr>
              <a:t>Final Project Presentation</a:t>
            </a:r>
          </a:p>
        </p:txBody>
      </p:sp>
      <p:sp>
        <p:nvSpPr>
          <p:cNvPr id="20" name="Freeform: Shape 19">
            <a:extLst>
              <a:ext uri="{FF2B5EF4-FFF2-40B4-BE49-F238E27FC236}">
                <a16:creationId xmlns:a16="http://schemas.microsoft.com/office/drawing/2014/main" id="{230DFABF-2A96-46EC-8C35-1C4A9D0A0739}"/>
              </a:ext>
            </a:extLst>
          </p:cNvPr>
          <p:cNvSpPr/>
          <p:nvPr userDrawn="1"/>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7000">
                <a:schemeClr val="accent4">
                  <a:lumMod val="60000"/>
                  <a:lumOff val="40000"/>
                  <a:alpha val="3000"/>
                </a:schemeClr>
              </a:gs>
              <a:gs pos="100000">
                <a:schemeClr val="bg1">
                  <a:alpha val="16000"/>
                </a:schemeClr>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Subtitle 7">
            <a:extLst>
              <a:ext uri="{FF2B5EF4-FFF2-40B4-BE49-F238E27FC236}">
                <a16:creationId xmlns:a16="http://schemas.microsoft.com/office/drawing/2014/main" id="{A943203E-4446-4D2D-AFEE-C3BCE7522010}"/>
              </a:ext>
            </a:extLst>
          </p:cNvPr>
          <p:cNvSpPr>
            <a:spLocks noGrp="1"/>
          </p:cNvSpPr>
          <p:nvPr>
            <p:ph type="subTitle" idx="1" hasCustomPrompt="1"/>
          </p:nvPr>
        </p:nvSpPr>
        <p:spPr>
          <a:xfrm>
            <a:off x="1524000" y="2408518"/>
            <a:ext cx="9144000" cy="609600"/>
          </a:xfrm>
        </p:spPr>
        <p:txBody>
          <a:bodyPr>
            <a:normAutofit/>
          </a:bodyPr>
          <a:lstStyle>
            <a:lvl1pPr algn="ctr">
              <a:buNone/>
              <a:defRPr>
                <a:solidFill>
                  <a:schemeClr val="bg1"/>
                </a:solidFill>
              </a:defRPr>
            </a:lvl1pPr>
          </a:lstStyle>
          <a:p>
            <a:r>
              <a:rPr lang="en-US" sz="1400" b="0">
                <a:solidFill>
                  <a:schemeClr val="bg1"/>
                </a:solidFill>
                <a:latin typeface="+mj-lt"/>
              </a:rPr>
              <a:t>Project Management Capstone Winter 2024</a:t>
            </a:r>
          </a:p>
        </p:txBody>
      </p:sp>
      <p:sp>
        <p:nvSpPr>
          <p:cNvPr id="23" name="Picture Placeholder 22">
            <a:extLst>
              <a:ext uri="{FF2B5EF4-FFF2-40B4-BE49-F238E27FC236}">
                <a16:creationId xmlns:a16="http://schemas.microsoft.com/office/drawing/2014/main" id="{D7662E6F-0458-41D6-A36A-37011FA74BF8}"/>
              </a:ext>
            </a:extLst>
          </p:cNvPr>
          <p:cNvSpPr>
            <a:spLocks noGrp="1"/>
          </p:cNvSpPr>
          <p:nvPr>
            <p:ph type="pic" sz="quarter" idx="13" hasCustomPrompt="1"/>
          </p:nvPr>
        </p:nvSpPr>
        <p:spPr>
          <a:xfrm>
            <a:off x="2343302" y="3351746"/>
            <a:ext cx="7519558" cy="3506255"/>
          </a:xfrm>
          <a:custGeom>
            <a:avLst/>
            <a:gdLst>
              <a:gd name="connsiteX0" fmla="*/ 3759779 w 7519558"/>
              <a:gd name="connsiteY0" fmla="*/ 0 h 3506255"/>
              <a:gd name="connsiteX1" fmla="*/ 7513560 w 7519558"/>
              <a:gd name="connsiteY1" fmla="*/ 3387468 h 3506255"/>
              <a:gd name="connsiteX2" fmla="*/ 7519558 w 7519558"/>
              <a:gd name="connsiteY2" fmla="*/ 3506255 h 3506255"/>
              <a:gd name="connsiteX3" fmla="*/ 0 w 7519558"/>
              <a:gd name="connsiteY3" fmla="*/ 3506255 h 3506255"/>
              <a:gd name="connsiteX4" fmla="*/ 5998 w 7519558"/>
              <a:gd name="connsiteY4" fmla="*/ 3387468 h 3506255"/>
              <a:gd name="connsiteX5" fmla="*/ 3759779 w 7519558"/>
              <a:gd name="connsiteY5" fmla="*/ 0 h 350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19558" h="3506255">
                <a:moveTo>
                  <a:pt x="3759779" y="0"/>
                </a:moveTo>
                <a:cubicBezTo>
                  <a:pt x="5713450" y="0"/>
                  <a:pt x="7320331" y="1484777"/>
                  <a:pt x="7513560" y="3387468"/>
                </a:cubicBezTo>
                <a:lnTo>
                  <a:pt x="7519558" y="3506255"/>
                </a:lnTo>
                <a:lnTo>
                  <a:pt x="0" y="3506255"/>
                </a:lnTo>
                <a:lnTo>
                  <a:pt x="5998" y="3387468"/>
                </a:lnTo>
                <a:cubicBezTo>
                  <a:pt x="199227" y="1484777"/>
                  <a:pt x="1806109" y="0"/>
                  <a:pt x="3759779" y="0"/>
                </a:cubicBezTo>
                <a:close/>
              </a:path>
            </a:pathLst>
          </a:custGeom>
          <a:solidFill>
            <a:schemeClr val="accent6"/>
          </a:solidFill>
        </p:spPr>
        <p:txBody>
          <a:bodyPr wrap="square" anchor="ctr">
            <a:noAutofit/>
          </a:bodyPr>
          <a:lstStyle>
            <a:lvl1pPr marL="0" indent="0" algn="ctr">
              <a:buNone/>
              <a:defRPr/>
            </a:lvl1pPr>
          </a:lstStyle>
          <a:p>
            <a:r>
              <a:rPr lang="en-US"/>
              <a:t>Team Members Names</a:t>
            </a:r>
          </a:p>
        </p:txBody>
      </p:sp>
    </p:spTree>
    <p:extLst>
      <p:ext uri="{BB962C8B-B14F-4D97-AF65-F5344CB8AC3E}">
        <p14:creationId xmlns:p14="http://schemas.microsoft.com/office/powerpoint/2010/main" val="384663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2 column (comparison slide)">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r>
              <a:rPr lang="en-US"/>
              <a:t>Project Management Capstone F24</a:t>
            </a:r>
          </a:p>
        </p:txBody>
      </p:sp>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r>
              <a:rPr lang="en-CA"/>
              <a:t>Monday, December 1, 2024</a:t>
            </a:r>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44478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lvl1pPr>
              <a:defRPr/>
            </a:lvl1pPr>
          </a:lstStyle>
          <a:p>
            <a:r>
              <a:rPr lang="en-US"/>
              <a:t>Project Management Capstone F24</a:t>
            </a:r>
          </a:p>
        </p:txBody>
      </p:sp>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32004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3200400" cy="3104856"/>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4892040" y="2109976"/>
            <a:ext cx="32004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4892040" y="3016183"/>
            <a:ext cx="3200400" cy="3104857"/>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a:extLst>
              <a:ext uri="{FF2B5EF4-FFF2-40B4-BE49-F238E27FC236}">
                <a16:creationId xmlns:a16="http://schemas.microsoft.com/office/drawing/2014/main" id="{5A7CDD05-39F5-4344-992F-995A7F9E8237}"/>
              </a:ext>
            </a:extLst>
          </p:cNvPr>
          <p:cNvSpPr>
            <a:spLocks noGrp="1"/>
          </p:cNvSpPr>
          <p:nvPr>
            <p:ph type="body" sz="quarter" idx="13"/>
          </p:nvPr>
        </p:nvSpPr>
        <p:spPr>
          <a:xfrm>
            <a:off x="8412480" y="2112263"/>
            <a:ext cx="32004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93C996A2-0E21-4652-A9DD-F74F8BC04053}"/>
              </a:ext>
            </a:extLst>
          </p:cNvPr>
          <p:cNvSpPr>
            <a:spLocks noGrp="1"/>
          </p:cNvSpPr>
          <p:nvPr>
            <p:ph sz="quarter" idx="14"/>
          </p:nvPr>
        </p:nvSpPr>
        <p:spPr>
          <a:xfrm>
            <a:off x="8412480" y="3018470"/>
            <a:ext cx="3200400" cy="3104857"/>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r>
              <a:rPr lang="en-CA"/>
              <a:t>Monday, December 1, 2024</a:t>
            </a:r>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1157178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01A8306-2063-4EE3-B249-F2AA08C30ACA}"/>
              </a:ext>
              <a:ext uri="{C183D7F6-B498-43B3-948B-1728B52AA6E4}">
                <adec:decorative xmlns:adec="http://schemas.microsoft.com/office/drawing/2017/decorative" val="1"/>
              </a:ext>
            </a:extLst>
          </p:cNvPr>
          <p:cNvSpPr/>
          <p:nvPr userDrawn="1"/>
        </p:nvSpPr>
        <p:spPr>
          <a:xfrm flipH="1">
            <a:off x="0" y="0"/>
            <a:ext cx="6096000" cy="6867136"/>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3E64438-1D32-4E70-8582-6A520002B9F1}"/>
              </a:ext>
              <a:ext uri="{C183D7F6-B498-43B3-948B-1728B52AA6E4}">
                <adec:decorative xmlns:adec="http://schemas.microsoft.com/office/drawing/2017/decorative" val="1"/>
              </a:ext>
            </a:extLst>
          </p:cNvPr>
          <p:cNvSpPr/>
          <p:nvPr userDrawn="1"/>
        </p:nvSpPr>
        <p:spPr>
          <a:xfrm flipH="1">
            <a:off x="457200" y="17416"/>
            <a:ext cx="5638800" cy="6840584"/>
          </a:xfrm>
          <a:prstGeom prst="rect">
            <a:avLst/>
          </a:prstGeom>
          <a:gradFill>
            <a:gsLst>
              <a:gs pos="24000">
                <a:schemeClr val="accent5">
                  <a:lumMod val="60000"/>
                  <a:lumOff val="40000"/>
                  <a:alpha val="0"/>
                </a:schemeClr>
              </a:gs>
              <a:gs pos="99000">
                <a:schemeClr val="accent2">
                  <a:alpha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4954AC3-129F-4075-B216-D22A2C24021F}"/>
              </a:ext>
              <a:ext uri="{C183D7F6-B498-43B3-948B-1728B52AA6E4}">
                <adec:decorative xmlns:adec="http://schemas.microsoft.com/office/drawing/2017/decorative" val="1"/>
              </a:ext>
            </a:extLst>
          </p:cNvPr>
          <p:cNvSpPr/>
          <p:nvPr userDrawn="1"/>
        </p:nvSpPr>
        <p:spPr>
          <a:xfrm rot="5400000" flipH="1">
            <a:off x="-170122" y="389706"/>
            <a:ext cx="6422401" cy="6096002"/>
          </a:xfrm>
          <a:prstGeom prst="rect">
            <a:avLst/>
          </a:prstGeom>
          <a:gradFill>
            <a:gsLst>
              <a:gs pos="2000">
                <a:schemeClr val="accent5">
                  <a:alpha val="28000"/>
                </a:schemeClr>
              </a:gs>
              <a:gs pos="78000">
                <a:schemeClr val="accent4">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7117C9-4AC1-4174-8CED-D839A05086FE}"/>
              </a:ext>
              <a:ext uri="{C183D7F6-B498-43B3-948B-1728B52AA6E4}">
                <adec:decorative xmlns:adec="http://schemas.microsoft.com/office/drawing/2017/decorative" val="1"/>
              </a:ext>
            </a:extLst>
          </p:cNvPr>
          <p:cNvSpPr/>
          <p:nvPr userDrawn="1"/>
        </p:nvSpPr>
        <p:spPr>
          <a:xfrm rot="16200000">
            <a:off x="517670" y="1253114"/>
            <a:ext cx="6840582" cy="4316082"/>
          </a:xfrm>
          <a:prstGeom prst="rect">
            <a:avLst/>
          </a:prstGeom>
          <a:gradFill>
            <a:gsLst>
              <a:gs pos="44000">
                <a:schemeClr val="tx2">
                  <a:lumMod val="75000"/>
                  <a:lumOff val="25000"/>
                  <a:alpha val="11000"/>
                </a:schemeClr>
              </a:gs>
              <a:gs pos="99000">
                <a:schemeClr val="accent2">
                  <a:alpha val="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FDBA4B60-FD16-4BB9-99BE-945815DB043E}"/>
              </a:ext>
            </a:extLst>
          </p:cNvPr>
          <p:cNvSpPr>
            <a:spLocks noGrp="1"/>
          </p:cNvSpPr>
          <p:nvPr>
            <p:ph type="title"/>
          </p:nvPr>
        </p:nvSpPr>
        <p:spPr>
          <a:xfrm>
            <a:off x="914400" y="758997"/>
            <a:ext cx="3319895" cy="5381177"/>
          </a:xfrm>
        </p:spPr>
        <p:txBody>
          <a:bodyPr anchor="ctr">
            <a:normAutofit/>
          </a:bodyPr>
          <a:lstStyle>
            <a:lvl1pPr>
              <a:defRPr>
                <a:solidFill>
                  <a:schemeClr val="bg1"/>
                </a:solidFill>
              </a:defRPr>
            </a:lvl1pPr>
          </a:lstStyle>
          <a:p>
            <a:r>
              <a:rPr lang="en-US" sz="3200">
                <a:solidFill>
                  <a:schemeClr val="bg1"/>
                </a:solidFill>
              </a:rPr>
              <a:t>Click to edit Master title style</a:t>
            </a:r>
          </a:p>
        </p:txBody>
      </p:sp>
      <p:sp>
        <p:nvSpPr>
          <p:cNvPr id="8" name="Freeform: Shape 7">
            <a:extLst>
              <a:ext uri="{FF2B5EF4-FFF2-40B4-BE49-F238E27FC236}">
                <a16:creationId xmlns:a16="http://schemas.microsoft.com/office/drawing/2014/main" id="{3648B8AB-3038-447E-A760-83F9D9900314}"/>
              </a:ext>
              <a:ext uri="{C183D7F6-B498-43B3-948B-1728B52AA6E4}">
                <adec:decorative xmlns:adec="http://schemas.microsoft.com/office/drawing/2017/decorative" val="1"/>
              </a:ext>
            </a:extLst>
          </p:cNvPr>
          <p:cNvSpPr/>
          <p:nvPr userDrawn="1"/>
        </p:nvSpPr>
        <p:spPr>
          <a:xfrm rot="14907757">
            <a:off x="-619013" y="1524958"/>
            <a:ext cx="4648282" cy="4433301"/>
          </a:xfrm>
          <a:custGeom>
            <a:avLst/>
            <a:gdLst>
              <a:gd name="connsiteX0" fmla="*/ 4465639 w 4648282"/>
              <a:gd name="connsiteY0" fmla="*/ 3013821 h 4433301"/>
              <a:gd name="connsiteX1" fmla="*/ 2324141 w 4648282"/>
              <a:gd name="connsiteY1" fmla="*/ 4433301 h 4433301"/>
              <a:gd name="connsiteX2" fmla="*/ 0 w 4648282"/>
              <a:gd name="connsiteY2" fmla="*/ 2109160 h 4433301"/>
              <a:gd name="connsiteX3" fmla="*/ 1216317 w 4648282"/>
              <a:gd name="connsiteY3" fmla="*/ 65530 h 4433301"/>
              <a:gd name="connsiteX4" fmla="*/ 1352350 w 4648282"/>
              <a:gd name="connsiteY4" fmla="*/ 0 h 4433301"/>
              <a:gd name="connsiteX5" fmla="*/ 4475994 w 4648282"/>
              <a:gd name="connsiteY5" fmla="*/ 1232791 h 4433301"/>
              <a:gd name="connsiteX6" fmla="*/ 4543793 w 4648282"/>
              <a:gd name="connsiteY6" fmla="*/ 1418031 h 4433301"/>
              <a:gd name="connsiteX7" fmla="*/ 4648282 w 4648282"/>
              <a:gd name="connsiteY7" fmla="*/ 2109160 h 4433301"/>
              <a:gd name="connsiteX8" fmla="*/ 4465639 w 4648282"/>
              <a:gd name="connsiteY8" fmla="*/ 3013821 h 443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8282" h="4433301">
                <a:moveTo>
                  <a:pt x="4465639" y="3013821"/>
                </a:moveTo>
                <a:cubicBezTo>
                  <a:pt x="4112816" y="3847990"/>
                  <a:pt x="3286832" y="4433301"/>
                  <a:pt x="2324141" y="4433301"/>
                </a:cubicBezTo>
                <a:cubicBezTo>
                  <a:pt x="1040553" y="4433301"/>
                  <a:pt x="0" y="3392748"/>
                  <a:pt x="0" y="2109160"/>
                </a:cubicBezTo>
                <a:cubicBezTo>
                  <a:pt x="0" y="1226693"/>
                  <a:pt x="491824" y="459098"/>
                  <a:pt x="1216317" y="65530"/>
                </a:cubicBezTo>
                <a:lnTo>
                  <a:pt x="1352350" y="0"/>
                </a:lnTo>
                <a:lnTo>
                  <a:pt x="4475994" y="1232791"/>
                </a:lnTo>
                <a:lnTo>
                  <a:pt x="4543793" y="1418031"/>
                </a:lnTo>
                <a:cubicBezTo>
                  <a:pt x="4611700" y="1636359"/>
                  <a:pt x="4648282" y="1868487"/>
                  <a:pt x="4648282" y="2109160"/>
                </a:cubicBezTo>
                <a:cubicBezTo>
                  <a:pt x="4648282" y="2430057"/>
                  <a:pt x="4583247" y="2735764"/>
                  <a:pt x="4465639" y="3013821"/>
                </a:cubicBezTo>
                <a:close/>
              </a:path>
            </a:pathLst>
          </a:custGeom>
          <a:gradFill>
            <a:gsLst>
              <a:gs pos="31000">
                <a:schemeClr val="accent6">
                  <a:alpha val="10000"/>
                </a:schemeClr>
              </a:gs>
              <a:gs pos="85000">
                <a:schemeClr val="accent6">
                  <a:lumMod val="60000"/>
                  <a:lumOff val="40000"/>
                  <a:alpha val="21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a:t>Project Management Capstone F24</a:t>
            </a:r>
          </a:p>
        </p:txBody>
      </p:sp>
      <p:sp>
        <p:nvSpPr>
          <p:cNvPr id="16" name="Picture Placeholder 15">
            <a:extLst>
              <a:ext uri="{FF2B5EF4-FFF2-40B4-BE49-F238E27FC236}">
                <a16:creationId xmlns:a16="http://schemas.microsoft.com/office/drawing/2014/main" id="{F4B1264E-7B5A-4325-840D-E1994D41EFF0}"/>
              </a:ext>
            </a:extLst>
          </p:cNvPr>
          <p:cNvSpPr>
            <a:spLocks noGrp="1"/>
          </p:cNvSpPr>
          <p:nvPr>
            <p:ph type="pic" sz="quarter" idx="13"/>
          </p:nvPr>
        </p:nvSpPr>
        <p:spPr>
          <a:xfrm>
            <a:off x="4608576" y="758952"/>
            <a:ext cx="2962656" cy="2514600"/>
          </a:xfrm>
          <a:solidFill>
            <a:schemeClr val="accent6"/>
          </a:solidFill>
        </p:spPr>
        <p:txBody>
          <a:bodyPr/>
          <a:lstStyle/>
          <a:p>
            <a:r>
              <a:rPr lang="en-US"/>
              <a:t>Click icon to add picture</a:t>
            </a:r>
          </a:p>
        </p:txBody>
      </p:sp>
      <p:sp>
        <p:nvSpPr>
          <p:cNvPr id="17" name="Picture Placeholder 15">
            <a:extLst>
              <a:ext uri="{FF2B5EF4-FFF2-40B4-BE49-F238E27FC236}">
                <a16:creationId xmlns:a16="http://schemas.microsoft.com/office/drawing/2014/main" id="{30B566CA-63FC-43A4-A9E1-7EC3164CB40A}"/>
              </a:ext>
            </a:extLst>
          </p:cNvPr>
          <p:cNvSpPr>
            <a:spLocks noGrp="1"/>
          </p:cNvSpPr>
          <p:nvPr>
            <p:ph type="pic" sz="quarter" idx="14"/>
          </p:nvPr>
        </p:nvSpPr>
        <p:spPr>
          <a:xfrm>
            <a:off x="4608576" y="3593592"/>
            <a:ext cx="2962656" cy="2514600"/>
          </a:xfrm>
          <a:solidFill>
            <a:schemeClr val="accent6"/>
          </a:solidFill>
        </p:spPr>
        <p:txBody>
          <a:bodyPr/>
          <a:lstStyle/>
          <a:p>
            <a:r>
              <a:rPr lang="en-US"/>
              <a:t>Click icon to add picture</a:t>
            </a:r>
          </a:p>
        </p:txBody>
      </p:sp>
      <p:sp>
        <p:nvSpPr>
          <p:cNvPr id="12" name="Content Placeholder 11">
            <a:extLst>
              <a:ext uri="{FF2B5EF4-FFF2-40B4-BE49-F238E27FC236}">
                <a16:creationId xmlns:a16="http://schemas.microsoft.com/office/drawing/2014/main" id="{7DBD15FE-44A7-4CA5-815B-71FF4994DB1C}"/>
              </a:ext>
            </a:extLst>
          </p:cNvPr>
          <p:cNvSpPr>
            <a:spLocks noGrp="1"/>
          </p:cNvSpPr>
          <p:nvPr>
            <p:ph sz="quarter" idx="15" hasCustomPrompt="1"/>
          </p:nvPr>
        </p:nvSpPr>
        <p:spPr>
          <a:xfrm>
            <a:off x="8089901" y="693738"/>
            <a:ext cx="3522980" cy="5446712"/>
          </a:xfrm>
        </p:spPr>
        <p:txBody>
          <a:bodyPr anchor="ctr"/>
          <a:lstStyle>
            <a:lvl1pPr marL="0" indent="0">
              <a:buNone/>
              <a:defRPr sz="1800"/>
            </a:lvl1pPr>
            <a:lvl2pPr>
              <a:buNone/>
              <a:defRPr sz="1800"/>
            </a:lvl2pPr>
            <a:lvl3pPr>
              <a:buNone/>
              <a:defRPr sz="1800"/>
            </a:lvl3pPr>
            <a:lvl4pPr>
              <a:buNone/>
              <a:defRPr sz="1800"/>
            </a:lvl4pPr>
            <a:lvl5pPr>
              <a:buNone/>
              <a:defRPr sz="1800"/>
            </a:lvl5pPr>
          </a:lstStyle>
          <a:p>
            <a:pPr lvl="0"/>
            <a:r>
              <a:rPr lang="en-US"/>
              <a:t>Object</a:t>
            </a:r>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CA"/>
              <a:t>Monday, December 1, 2024</a:t>
            </a:r>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9966472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9C97D6C-07B7-434E-BBAE-19379570CC2E}"/>
              </a:ext>
            </a:extLst>
          </p:cNvPr>
          <p:cNvSpPr>
            <a:spLocks noGrp="1"/>
          </p:cNvSpPr>
          <p:nvPr>
            <p:ph type="title"/>
          </p:nvPr>
        </p:nvSpPr>
        <p:spPr>
          <a:xfrm>
            <a:off x="8643193" y="457201"/>
            <a:ext cx="3091607" cy="1727643"/>
          </a:xfrm>
        </p:spPr>
        <p:txBody>
          <a:bodyPr anchor="b">
            <a:normAutofit/>
          </a:bodyPr>
          <a:lstStyle/>
          <a:p>
            <a:r>
              <a:rPr lang="en-US" sz="2800"/>
              <a:t>Click to edit Master title style</a:t>
            </a:r>
          </a:p>
        </p:txBody>
      </p:sp>
      <p:sp>
        <p:nvSpPr>
          <p:cNvPr id="9" name="Picture Placeholder 8">
            <a:extLst>
              <a:ext uri="{FF2B5EF4-FFF2-40B4-BE49-F238E27FC236}">
                <a16:creationId xmlns:a16="http://schemas.microsoft.com/office/drawing/2014/main" id="{DA2D2C88-FFBE-4F25-871F-68A09C5F530F}"/>
              </a:ext>
            </a:extLst>
          </p:cNvPr>
          <p:cNvSpPr>
            <a:spLocks noGrp="1"/>
          </p:cNvSpPr>
          <p:nvPr>
            <p:ph type="pic" sz="quarter" idx="13"/>
          </p:nvPr>
        </p:nvSpPr>
        <p:spPr>
          <a:xfrm>
            <a:off x="0" y="0"/>
            <a:ext cx="8119872" cy="6409944"/>
          </a:xfrm>
          <a:solidFill>
            <a:schemeClr val="accent6"/>
          </a:solidFill>
        </p:spPr>
        <p:txBody>
          <a:bodyPr anchor="ctr"/>
          <a:lstStyle>
            <a:lvl1pPr algn="ctr">
              <a:defRPr/>
            </a:lvl1pPr>
          </a:lstStyle>
          <a:p>
            <a:r>
              <a:rPr lang="en-US"/>
              <a:t>Click icon to add picture</a:t>
            </a:r>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a:t>Project Management Capstone F24</a:t>
            </a:r>
          </a:p>
        </p:txBody>
      </p:sp>
      <p:sp>
        <p:nvSpPr>
          <p:cNvPr id="8" name="Content Placeholder 7">
            <a:extLst>
              <a:ext uri="{FF2B5EF4-FFF2-40B4-BE49-F238E27FC236}">
                <a16:creationId xmlns:a16="http://schemas.microsoft.com/office/drawing/2014/main" id="{8D0529A2-5928-42C4-B397-6AEE7520D2C9}"/>
              </a:ext>
            </a:extLst>
          </p:cNvPr>
          <p:cNvSpPr>
            <a:spLocks noGrp="1"/>
          </p:cNvSpPr>
          <p:nvPr>
            <p:ph sz="quarter" idx="14" hasCustomPrompt="1"/>
          </p:nvPr>
        </p:nvSpPr>
        <p:spPr>
          <a:xfrm>
            <a:off x="8643938" y="2530475"/>
            <a:ext cx="3023806" cy="3427413"/>
          </a:xfrm>
        </p:spPr>
        <p:txBody>
          <a:bodyPr/>
          <a:lstStyle>
            <a:lvl1pPr>
              <a:buNone/>
              <a:defRPr sz="2000"/>
            </a:lvl1pPr>
            <a:lvl2pPr>
              <a:buNone/>
              <a:defRPr sz="2000"/>
            </a:lvl2pPr>
            <a:lvl3pPr>
              <a:buNone/>
              <a:defRPr sz="2000"/>
            </a:lvl3pPr>
            <a:lvl4pPr>
              <a:buNone/>
              <a:defRPr sz="2000"/>
            </a:lvl4pPr>
            <a:lvl5pPr>
              <a:buNone/>
              <a:defRPr sz="2000"/>
            </a:lvl5pPr>
          </a:lstStyle>
          <a:p>
            <a:pPr lvl="0"/>
            <a:r>
              <a:rPr lang="en-US"/>
              <a:t>Object</a:t>
            </a:r>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CA"/>
              <a:t>Monday, December 1, 2024</a:t>
            </a:r>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7440365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CA"/>
              <a:t>Monday, December 1, 2024</a:t>
            </a:r>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r>
              <a:rPr lang="en-US"/>
              <a:t>Project Management Capstone F24</a:t>
            </a:r>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1152051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r>
              <a:rPr lang="en-CA"/>
              <a:t>Monday, December 1, 2024</a:t>
            </a:r>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r>
              <a:rPr lang="en-US"/>
              <a:t>Project Management Capstone F24</a:t>
            </a:r>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5438519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r>
              <a:rPr lang="en-CA"/>
              <a:t>Monday, December 1, 2024</a:t>
            </a:r>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r>
              <a:rPr lang="en-US"/>
              <a:t>Project Management Capstone F24</a:t>
            </a:r>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918203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306F3896-19D4-4232-82CE-6C81979F6FE1}"/>
              </a:ext>
              <a:ext uri="{C183D7F6-B498-43B3-948B-1728B52AA6E4}">
                <adec:decorative xmlns:adec="http://schemas.microsoft.com/office/drawing/2017/decorative" val="1"/>
              </a:ext>
            </a:extLst>
          </p:cNvPr>
          <p:cNvGrpSpPr/>
          <p:nvPr userDrawn="1"/>
        </p:nvGrpSpPr>
        <p:grpSpPr>
          <a:xfrm>
            <a:off x="0" y="6409177"/>
            <a:ext cx="12192000" cy="456774"/>
            <a:chOff x="0" y="6401226"/>
            <a:chExt cx="12192000" cy="456774"/>
          </a:xfrm>
        </p:grpSpPr>
        <p:sp>
          <p:nvSpPr>
            <p:cNvPr id="44" name="Rectangle 43">
              <a:extLst>
                <a:ext uri="{FF2B5EF4-FFF2-40B4-BE49-F238E27FC236}">
                  <a16:creationId xmlns:a16="http://schemas.microsoft.com/office/drawing/2014/main" id="{191D0E40-FF26-4842-B967-3FA07E78DC55}"/>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7BE4E0C1-B316-4C88-9FF8-5BA9F1C67DCE}"/>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Rectangle 37">
            <a:extLst>
              <a:ext uri="{FF2B5EF4-FFF2-40B4-BE49-F238E27FC236}">
                <a16:creationId xmlns:a16="http://schemas.microsoft.com/office/drawing/2014/main" id="{6F7B3B56-B1E0-482A-BCB7-F6DFF267F460}"/>
              </a:ext>
              <a:ext uri="{C183D7F6-B498-43B3-948B-1728B52AA6E4}">
                <adec:decorative xmlns:adec="http://schemas.microsoft.com/office/drawing/2017/decorative" val="1"/>
              </a:ext>
            </a:extLst>
          </p:cNvPr>
          <p:cNvSpPr/>
          <p:nvPr userDrawn="1"/>
        </p:nvSpPr>
        <p:spPr>
          <a:xfrm rot="16200000" flipH="1">
            <a:off x="-1184687" y="1185453"/>
            <a:ext cx="6408742"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966FDA2-772B-4D2A-AB6A-EE70A258E8F2}"/>
              </a:ext>
              <a:ext uri="{C183D7F6-B498-43B3-948B-1728B52AA6E4}">
                <adec:decorative xmlns:adec="http://schemas.microsoft.com/office/drawing/2017/decorative" val="1"/>
              </a:ext>
            </a:extLst>
          </p:cNvPr>
          <p:cNvSpPr/>
          <p:nvPr userDrawn="1"/>
        </p:nvSpPr>
        <p:spPr>
          <a:xfrm rot="16200000" flipH="1">
            <a:off x="1043780" y="3413921"/>
            <a:ext cx="1951041" cy="4038601"/>
          </a:xfrm>
          <a:prstGeom prst="rect">
            <a:avLst/>
          </a:prstGeom>
          <a:gradFill>
            <a:gsLst>
              <a:gs pos="0">
                <a:schemeClr val="accent5">
                  <a:lumMod val="60000"/>
                  <a:lumOff val="40000"/>
                  <a:alpha val="0"/>
                </a:schemeClr>
              </a:gs>
              <a:gs pos="99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113291B3-B6EE-40A3-8DD7-FA478AD26ED6}"/>
              </a:ext>
              <a:ext uri="{C183D7F6-B498-43B3-948B-1728B52AA6E4}">
                <adec:decorative xmlns:adec="http://schemas.microsoft.com/office/drawing/2017/decorative" val="1"/>
              </a:ext>
            </a:extLst>
          </p:cNvPr>
          <p:cNvSpPr/>
          <p:nvPr userDrawn="1"/>
        </p:nvSpPr>
        <p:spPr>
          <a:xfrm rot="20635413">
            <a:off x="-364225" y="1757079"/>
            <a:ext cx="3900087" cy="4178958"/>
          </a:xfrm>
          <a:custGeom>
            <a:avLst/>
            <a:gdLst>
              <a:gd name="connsiteX0" fmla="*/ 2431955 w 3900087"/>
              <a:gd name="connsiteY0" fmla="*/ 93939 h 4178958"/>
              <a:gd name="connsiteX1" fmla="*/ 3900087 w 3900087"/>
              <a:gd name="connsiteY1" fmla="*/ 2089479 h 4178958"/>
              <a:gd name="connsiteX2" fmla="*/ 1810608 w 3900087"/>
              <a:gd name="connsiteY2" fmla="*/ 4178958 h 4178958"/>
              <a:gd name="connsiteX3" fmla="*/ 77979 w 3900087"/>
              <a:gd name="connsiteY3" fmla="*/ 3257727 h 4178958"/>
              <a:gd name="connsiteX4" fmla="*/ 0 w 3900087"/>
              <a:gd name="connsiteY4" fmla="*/ 3129368 h 4178958"/>
              <a:gd name="connsiteX5" fmla="*/ 831517 w 3900087"/>
              <a:gd name="connsiteY5" fmla="*/ 244058 h 4178958"/>
              <a:gd name="connsiteX6" fmla="*/ 997289 w 3900087"/>
              <a:gd name="connsiteY6" fmla="*/ 164202 h 4178958"/>
              <a:gd name="connsiteX7" fmla="*/ 1810608 w 3900087"/>
              <a:gd name="connsiteY7" fmla="*/ 0 h 4178958"/>
              <a:gd name="connsiteX8" fmla="*/ 2431955 w 390008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087" h="4178958">
                <a:moveTo>
                  <a:pt x="2431955" y="93939"/>
                </a:moveTo>
                <a:cubicBezTo>
                  <a:pt x="3282516" y="358491"/>
                  <a:pt x="3900087" y="1151865"/>
                  <a:pt x="3900087" y="2089479"/>
                </a:cubicBezTo>
                <a:cubicBezTo>
                  <a:pt x="3900087" y="3243466"/>
                  <a:pt x="2964595" y="4178958"/>
                  <a:pt x="1810608" y="4178958"/>
                </a:cubicBezTo>
                <a:cubicBezTo>
                  <a:pt x="1089366" y="4178958"/>
                  <a:pt x="453474" y="3813531"/>
                  <a:pt x="77979" y="3257727"/>
                </a:cubicBezTo>
                <a:lnTo>
                  <a:pt x="0" y="3129368"/>
                </a:lnTo>
                <a:lnTo>
                  <a:pt x="831517" y="244058"/>
                </a:lnTo>
                <a:lnTo>
                  <a:pt x="997289" y="164202"/>
                </a:lnTo>
                <a:cubicBezTo>
                  <a:pt x="1247270" y="58468"/>
                  <a:pt x="1522111" y="0"/>
                  <a:pt x="1810608" y="0"/>
                </a:cubicBezTo>
                <a:cubicBezTo>
                  <a:pt x="2026981" y="0"/>
                  <a:pt x="2235672" y="32888"/>
                  <a:pt x="2431955" y="93939"/>
                </a:cubicBezTo>
                <a:close/>
              </a:path>
            </a:pathLst>
          </a:custGeom>
          <a:gradFill>
            <a:gsLst>
              <a:gs pos="34000">
                <a:schemeClr val="bg1">
                  <a:alpha val="0"/>
                </a:schemeClr>
              </a:gs>
              <a:gs pos="100000">
                <a:schemeClr val="accent6">
                  <a:alpha val="35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CD997F7F-035E-456B-A91D-449104462481}"/>
              </a:ext>
              <a:ext uri="{C183D7F6-B498-43B3-948B-1728B52AA6E4}">
                <adec:decorative xmlns:adec="http://schemas.microsoft.com/office/drawing/2017/decorative" val="1"/>
              </a:ext>
            </a:extLst>
          </p:cNvPr>
          <p:cNvSpPr/>
          <p:nvPr userDrawn="1"/>
        </p:nvSpPr>
        <p:spPr>
          <a:xfrm rot="5400000" flipH="1">
            <a:off x="47595" y="413658"/>
            <a:ext cx="4400609" cy="3581400"/>
          </a:xfrm>
          <a:prstGeom prst="rect">
            <a:avLst/>
          </a:prstGeom>
          <a:gradFill>
            <a:gsLst>
              <a:gs pos="0">
                <a:schemeClr val="accent5">
                  <a:alpha val="29000"/>
                </a:schemeClr>
              </a:gs>
              <a:gs pos="100000">
                <a:schemeClr val="accent4">
                  <a:alpha val="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itle 1">
            <a:extLst>
              <a:ext uri="{FF2B5EF4-FFF2-40B4-BE49-F238E27FC236}">
                <a16:creationId xmlns:a16="http://schemas.microsoft.com/office/drawing/2014/main" id="{10052647-C66D-4244-962F-2AA82F920071}"/>
              </a:ext>
            </a:extLst>
          </p:cNvPr>
          <p:cNvSpPr>
            <a:spLocks noGrp="1"/>
          </p:cNvSpPr>
          <p:nvPr>
            <p:ph type="title"/>
          </p:nvPr>
        </p:nvSpPr>
        <p:spPr>
          <a:xfrm>
            <a:off x="518616" y="586633"/>
            <a:ext cx="3125336" cy="3611584"/>
          </a:xfrm>
        </p:spPr>
        <p:txBody>
          <a:bodyPr/>
          <a:lstStyle>
            <a:lvl1pPr>
              <a:defRPr>
                <a:solidFill>
                  <a:schemeClr val="bg1"/>
                </a:solidFill>
              </a:defRPr>
            </a:lvl1pPr>
          </a:lstStyle>
          <a:p>
            <a:r>
              <a:rPr lang="en-US">
                <a:solidFill>
                  <a:schemeClr val="bg1"/>
                </a:solidFill>
              </a:rPr>
              <a:t>Click to edit Master title style</a:t>
            </a:r>
          </a:p>
        </p:txBody>
      </p:sp>
      <p:sp>
        <p:nvSpPr>
          <p:cNvPr id="30" name="Footer Placeholder 4">
            <a:extLst>
              <a:ext uri="{FF2B5EF4-FFF2-40B4-BE49-F238E27FC236}">
                <a16:creationId xmlns:a16="http://schemas.microsoft.com/office/drawing/2014/main" id="{43D0BC76-B58B-4508-A4FF-DC3D3ADB54CE}"/>
              </a:ext>
            </a:extLst>
          </p:cNvPr>
          <p:cNvSpPr>
            <a:spLocks noGrp="1"/>
          </p:cNvSpPr>
          <p:nvPr>
            <p:ph type="ftr" sz="quarter" idx="11"/>
          </p:nvPr>
        </p:nvSpPr>
        <p:spPr>
          <a:xfrm rot="5400000">
            <a:off x="-1828801" y="1912217"/>
            <a:ext cx="4114800" cy="457200"/>
          </a:xfrm>
        </p:spPr>
        <p:txBody>
          <a:bodyPr/>
          <a:lstStyle>
            <a:lvl1pPr>
              <a:defRPr>
                <a:solidFill>
                  <a:schemeClr val="bg1"/>
                </a:solidFill>
              </a:defRPr>
            </a:lvl1pPr>
          </a:lstStyle>
          <a:p>
            <a:r>
              <a:rPr lang="en-US"/>
              <a:t>Project Management Capstone F24</a:t>
            </a:r>
          </a:p>
        </p:txBody>
      </p:sp>
      <p:sp>
        <p:nvSpPr>
          <p:cNvPr id="3" name="Content Placeholder 2">
            <a:extLst>
              <a:ext uri="{FF2B5EF4-FFF2-40B4-BE49-F238E27FC236}">
                <a16:creationId xmlns:a16="http://schemas.microsoft.com/office/drawing/2014/main" id="{50A73B76-2F23-43F4-BD43-914BAEE88CF6}"/>
              </a:ext>
            </a:extLst>
          </p:cNvPr>
          <p:cNvSpPr>
            <a:spLocks noGrp="1"/>
          </p:cNvSpPr>
          <p:nvPr>
            <p:ph sz="quarter" idx="16" hasCustomPrompt="1"/>
          </p:nvPr>
        </p:nvSpPr>
        <p:spPr>
          <a:xfrm>
            <a:off x="4778375" y="863600"/>
            <a:ext cx="3441700" cy="5130800"/>
          </a:xfrm>
        </p:spPr>
        <p:txBody>
          <a:bodyPr anchor="ctr">
            <a:normAutofit/>
          </a:bodyPr>
          <a:lstStyle>
            <a:lvl1pPr>
              <a:buNone/>
              <a:defRPr sz="1800"/>
            </a:lvl1pPr>
            <a:lvl2pPr>
              <a:buNone/>
              <a:defRPr/>
            </a:lvl2pPr>
            <a:lvl3pPr>
              <a:buNone/>
              <a:defRPr/>
            </a:lvl3pPr>
            <a:lvl4pPr>
              <a:buNone/>
              <a:defRPr/>
            </a:lvl4pPr>
            <a:lvl5pPr>
              <a:buNone/>
              <a:defRPr/>
            </a:lvl5pPr>
          </a:lstStyle>
          <a:p>
            <a:pPr lvl="0"/>
            <a:r>
              <a:rPr lang="en-US"/>
              <a:t>Object</a:t>
            </a:r>
          </a:p>
        </p:txBody>
      </p:sp>
      <p:sp>
        <p:nvSpPr>
          <p:cNvPr id="40" name="Picture Placeholder 39">
            <a:extLst>
              <a:ext uri="{FF2B5EF4-FFF2-40B4-BE49-F238E27FC236}">
                <a16:creationId xmlns:a16="http://schemas.microsoft.com/office/drawing/2014/main" id="{25D66CC0-A06E-4254-AAF8-8DA80B01936E}"/>
              </a:ext>
            </a:extLst>
          </p:cNvPr>
          <p:cNvSpPr>
            <a:spLocks noGrp="1"/>
          </p:cNvSpPr>
          <p:nvPr>
            <p:ph type="pic" sz="quarter" idx="13"/>
          </p:nvPr>
        </p:nvSpPr>
        <p:spPr>
          <a:xfrm>
            <a:off x="8787384" y="868680"/>
            <a:ext cx="2505456" cy="1499616"/>
          </a:xfrm>
          <a:solidFill>
            <a:schemeClr val="accent6"/>
          </a:solidFill>
        </p:spPr>
        <p:txBody>
          <a:bodyPr/>
          <a:lstStyle>
            <a:lvl1pPr>
              <a:defRPr>
                <a:solidFill>
                  <a:schemeClr val="bg1"/>
                </a:solidFill>
              </a:defRPr>
            </a:lvl1pPr>
          </a:lstStyle>
          <a:p>
            <a:r>
              <a:rPr lang="en-US"/>
              <a:t>Click icon to add picture</a:t>
            </a:r>
          </a:p>
        </p:txBody>
      </p:sp>
      <p:sp>
        <p:nvSpPr>
          <p:cNvPr id="41" name="Picture Placeholder 39">
            <a:extLst>
              <a:ext uri="{FF2B5EF4-FFF2-40B4-BE49-F238E27FC236}">
                <a16:creationId xmlns:a16="http://schemas.microsoft.com/office/drawing/2014/main" id="{9E32C36A-291F-44F8-81D5-1899179E0AED}"/>
              </a:ext>
            </a:extLst>
          </p:cNvPr>
          <p:cNvSpPr>
            <a:spLocks noGrp="1"/>
          </p:cNvSpPr>
          <p:nvPr>
            <p:ph type="pic" sz="quarter" idx="14"/>
          </p:nvPr>
        </p:nvSpPr>
        <p:spPr>
          <a:xfrm>
            <a:off x="8787384" y="2688336"/>
            <a:ext cx="2505456" cy="1499616"/>
          </a:xfrm>
          <a:solidFill>
            <a:schemeClr val="accent6"/>
          </a:solidFill>
        </p:spPr>
        <p:txBody>
          <a:bodyPr/>
          <a:lstStyle>
            <a:lvl1pPr>
              <a:defRPr>
                <a:solidFill>
                  <a:schemeClr val="bg1"/>
                </a:solidFill>
              </a:defRPr>
            </a:lvl1pPr>
          </a:lstStyle>
          <a:p>
            <a:r>
              <a:rPr lang="en-US"/>
              <a:t>Click icon to add picture</a:t>
            </a:r>
          </a:p>
        </p:txBody>
      </p:sp>
      <p:sp>
        <p:nvSpPr>
          <p:cNvPr id="42" name="Picture Placeholder 39">
            <a:extLst>
              <a:ext uri="{FF2B5EF4-FFF2-40B4-BE49-F238E27FC236}">
                <a16:creationId xmlns:a16="http://schemas.microsoft.com/office/drawing/2014/main" id="{E44311D2-BC20-4706-9F00-7D9178FB0A2F}"/>
              </a:ext>
            </a:extLst>
          </p:cNvPr>
          <p:cNvSpPr>
            <a:spLocks noGrp="1"/>
          </p:cNvSpPr>
          <p:nvPr>
            <p:ph type="pic" sz="quarter" idx="15"/>
          </p:nvPr>
        </p:nvSpPr>
        <p:spPr>
          <a:xfrm>
            <a:off x="8787384" y="4526280"/>
            <a:ext cx="2505456" cy="1499616"/>
          </a:xfrm>
          <a:solidFill>
            <a:schemeClr val="accent6"/>
          </a:solidFill>
        </p:spPr>
        <p:txBody>
          <a:bodyPr/>
          <a:lstStyle>
            <a:lvl1pPr>
              <a:defRPr>
                <a:solidFill>
                  <a:schemeClr val="bg1"/>
                </a:solidFill>
              </a:defRPr>
            </a:lvl1pPr>
          </a:lstStyle>
          <a:p>
            <a:r>
              <a:rPr lang="en-US"/>
              <a:t>Click icon to add picture</a:t>
            </a:r>
          </a:p>
        </p:txBody>
      </p:sp>
      <p:sp>
        <p:nvSpPr>
          <p:cNvPr id="35" name="Date Placeholder 3">
            <a:extLst>
              <a:ext uri="{FF2B5EF4-FFF2-40B4-BE49-F238E27FC236}">
                <a16:creationId xmlns:a16="http://schemas.microsoft.com/office/drawing/2014/main" id="{B0C91521-9FA7-4A68-9C94-30DAE875F3AF}"/>
              </a:ext>
            </a:extLst>
          </p:cNvPr>
          <p:cNvSpPr>
            <a:spLocks noGrp="1"/>
          </p:cNvSpPr>
          <p:nvPr>
            <p:ph type="dt" sz="half" idx="10"/>
          </p:nvPr>
        </p:nvSpPr>
        <p:spPr>
          <a:xfrm>
            <a:off x="7910111" y="6409170"/>
            <a:ext cx="3702392" cy="448830"/>
          </a:xfrm>
        </p:spPr>
        <p:txBody>
          <a:bodyPr/>
          <a:lstStyle>
            <a:lvl1pPr>
              <a:defRPr>
                <a:solidFill>
                  <a:schemeClr val="bg1"/>
                </a:solidFill>
              </a:defRPr>
            </a:lvl1pPr>
          </a:lstStyle>
          <a:p>
            <a:r>
              <a:rPr lang="en-CA"/>
              <a:t>Monday, December 1, 2024</a:t>
            </a:r>
            <a:endParaRPr lang="en-US"/>
          </a:p>
        </p:txBody>
      </p:sp>
      <p:sp>
        <p:nvSpPr>
          <p:cNvPr id="36" name="Slide Number Placeholder 5">
            <a:extLst>
              <a:ext uri="{FF2B5EF4-FFF2-40B4-BE49-F238E27FC236}">
                <a16:creationId xmlns:a16="http://schemas.microsoft.com/office/drawing/2014/main" id="{43143B3C-F960-42CF-BBA0-4990E987477B}"/>
              </a:ext>
            </a:extLst>
          </p:cNvPr>
          <p:cNvSpPr>
            <a:spLocks noGrp="1"/>
          </p:cNvSpPr>
          <p:nvPr>
            <p:ph type="sldNum" sz="quarter" idx="12"/>
          </p:nvPr>
        </p:nvSpPr>
        <p:spPr>
          <a:xfrm>
            <a:off x="11669678" y="6408742"/>
            <a:ext cx="438652" cy="448830"/>
          </a:xfrm>
        </p:spPr>
        <p:txBody>
          <a:bodyPr/>
          <a:lstStyle>
            <a:lvl1pPr>
              <a:defRPr>
                <a:solidFill>
                  <a:schemeClr val="bg1"/>
                </a:solidFill>
              </a:defRPr>
            </a:lvl1pPr>
          </a:lstStyle>
          <a:p>
            <a:fld id="{39A857F5-96C8-461D-A78C-38E92FE1C522}" type="slidenum">
              <a:rPr lang="en-US" smtClean="0"/>
              <a:pPr/>
              <a:t>‹#›</a:t>
            </a:fld>
            <a:endParaRPr lang="en-US"/>
          </a:p>
        </p:txBody>
      </p:sp>
    </p:spTree>
    <p:extLst>
      <p:ext uri="{BB962C8B-B14F-4D97-AF65-F5344CB8AC3E}">
        <p14:creationId xmlns:p14="http://schemas.microsoft.com/office/powerpoint/2010/main" val="547921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0A4A873-9306-44F1-9047-F853F0082D08}"/>
              </a:ext>
            </a:extLst>
          </p:cNvPr>
          <p:cNvSpPr>
            <a:spLocks noGrp="1"/>
          </p:cNvSpPr>
          <p:nvPr>
            <p:ph type="title"/>
          </p:nvPr>
        </p:nvSpPr>
        <p:spPr>
          <a:xfrm>
            <a:off x="4769893" y="457200"/>
            <a:ext cx="6230956" cy="1569368"/>
          </a:xfrm>
        </p:spPr>
        <p:txBody>
          <a:bodyPr/>
          <a:lstStyle/>
          <a:p>
            <a:r>
              <a:rPr lang="en-US"/>
              <a:t>Click to edit Master title style</a:t>
            </a:r>
          </a:p>
        </p:txBody>
      </p:sp>
      <p:sp>
        <p:nvSpPr>
          <p:cNvPr id="12" name="Picture Placeholder 11">
            <a:extLst>
              <a:ext uri="{FF2B5EF4-FFF2-40B4-BE49-F238E27FC236}">
                <a16:creationId xmlns:a16="http://schemas.microsoft.com/office/drawing/2014/main" id="{50B5C48D-A262-4537-89A8-437CBFD860EC}"/>
              </a:ext>
            </a:extLst>
          </p:cNvPr>
          <p:cNvSpPr>
            <a:spLocks noGrp="1"/>
          </p:cNvSpPr>
          <p:nvPr>
            <p:ph type="pic" sz="quarter" idx="13"/>
          </p:nvPr>
        </p:nvSpPr>
        <p:spPr>
          <a:xfrm>
            <a:off x="0" y="0"/>
            <a:ext cx="4041648" cy="1600200"/>
          </a:xfrm>
          <a:solidFill>
            <a:schemeClr val="accent6"/>
          </a:solidFill>
        </p:spPr>
        <p:txBody>
          <a:bodyPr anchor="ctr"/>
          <a:lstStyle>
            <a:lvl1pPr algn="ctr">
              <a:defRPr/>
            </a:lvl1pPr>
          </a:lstStyle>
          <a:p>
            <a:r>
              <a:rPr lang="en-US"/>
              <a:t>Click icon to add picture</a:t>
            </a:r>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a:t>Project Management Capstone F24</a:t>
            </a:r>
          </a:p>
        </p:txBody>
      </p:sp>
      <p:sp>
        <p:nvSpPr>
          <p:cNvPr id="13" name="Picture Placeholder 11">
            <a:extLst>
              <a:ext uri="{FF2B5EF4-FFF2-40B4-BE49-F238E27FC236}">
                <a16:creationId xmlns:a16="http://schemas.microsoft.com/office/drawing/2014/main" id="{6702E7C4-3925-41D8-8339-6521FE726B22}"/>
              </a:ext>
            </a:extLst>
          </p:cNvPr>
          <p:cNvSpPr>
            <a:spLocks noGrp="1"/>
          </p:cNvSpPr>
          <p:nvPr>
            <p:ph type="pic" sz="quarter" idx="14"/>
          </p:nvPr>
        </p:nvSpPr>
        <p:spPr>
          <a:xfrm>
            <a:off x="0" y="1603470"/>
            <a:ext cx="4041648" cy="1600200"/>
          </a:xfrm>
          <a:solidFill>
            <a:schemeClr val="accent6"/>
          </a:solidFill>
        </p:spPr>
        <p:txBody>
          <a:bodyPr anchor="ctr"/>
          <a:lstStyle>
            <a:lvl1pPr algn="ctr">
              <a:defRPr/>
            </a:lvl1pPr>
          </a:lstStyle>
          <a:p>
            <a:r>
              <a:rPr lang="en-US"/>
              <a:t>Click icon to add picture</a:t>
            </a:r>
          </a:p>
        </p:txBody>
      </p:sp>
      <p:sp>
        <p:nvSpPr>
          <p:cNvPr id="14" name="Picture Placeholder 11">
            <a:extLst>
              <a:ext uri="{FF2B5EF4-FFF2-40B4-BE49-F238E27FC236}">
                <a16:creationId xmlns:a16="http://schemas.microsoft.com/office/drawing/2014/main" id="{D748BF23-0309-4049-B999-7977CE56B287}"/>
              </a:ext>
            </a:extLst>
          </p:cNvPr>
          <p:cNvSpPr>
            <a:spLocks noGrp="1"/>
          </p:cNvSpPr>
          <p:nvPr>
            <p:ph type="pic" sz="quarter" idx="15"/>
          </p:nvPr>
        </p:nvSpPr>
        <p:spPr>
          <a:xfrm>
            <a:off x="0" y="3206940"/>
            <a:ext cx="4041648" cy="1600200"/>
          </a:xfrm>
          <a:solidFill>
            <a:schemeClr val="accent6"/>
          </a:solidFill>
        </p:spPr>
        <p:txBody>
          <a:bodyPr anchor="ctr"/>
          <a:lstStyle>
            <a:lvl1pPr algn="ctr">
              <a:defRPr/>
            </a:lvl1pPr>
          </a:lstStyle>
          <a:p>
            <a:r>
              <a:rPr lang="en-US"/>
              <a:t>Click icon to add picture</a:t>
            </a:r>
          </a:p>
        </p:txBody>
      </p:sp>
      <p:sp>
        <p:nvSpPr>
          <p:cNvPr id="15" name="Picture Placeholder 11">
            <a:extLst>
              <a:ext uri="{FF2B5EF4-FFF2-40B4-BE49-F238E27FC236}">
                <a16:creationId xmlns:a16="http://schemas.microsoft.com/office/drawing/2014/main" id="{342D563E-638C-4E20-9FB7-739D6E4A9A9E}"/>
              </a:ext>
            </a:extLst>
          </p:cNvPr>
          <p:cNvSpPr>
            <a:spLocks noGrp="1"/>
          </p:cNvSpPr>
          <p:nvPr>
            <p:ph type="pic" sz="quarter" idx="16"/>
          </p:nvPr>
        </p:nvSpPr>
        <p:spPr>
          <a:xfrm>
            <a:off x="0" y="4810409"/>
            <a:ext cx="4041648" cy="1600200"/>
          </a:xfrm>
          <a:solidFill>
            <a:schemeClr val="accent6"/>
          </a:solidFill>
        </p:spPr>
        <p:txBody>
          <a:bodyPr anchor="ctr"/>
          <a:lstStyle>
            <a:lvl1pPr algn="ctr">
              <a:defRPr/>
            </a:lvl1pPr>
          </a:lstStyle>
          <a:p>
            <a:r>
              <a:rPr lang="en-US"/>
              <a:t>Click icon to add picture</a:t>
            </a:r>
          </a:p>
        </p:txBody>
      </p:sp>
      <p:sp>
        <p:nvSpPr>
          <p:cNvPr id="7" name="Content Placeholder 6">
            <a:extLst>
              <a:ext uri="{FF2B5EF4-FFF2-40B4-BE49-F238E27FC236}">
                <a16:creationId xmlns:a16="http://schemas.microsoft.com/office/drawing/2014/main" id="{CDCF384C-15B5-46CF-BA28-3C6898C9A979}"/>
              </a:ext>
            </a:extLst>
          </p:cNvPr>
          <p:cNvSpPr>
            <a:spLocks noGrp="1"/>
          </p:cNvSpPr>
          <p:nvPr>
            <p:ph sz="quarter" idx="17" hasCustomPrompt="1"/>
          </p:nvPr>
        </p:nvSpPr>
        <p:spPr>
          <a:xfrm>
            <a:off x="4770438" y="2368550"/>
            <a:ext cx="6230411" cy="3390900"/>
          </a:xfrm>
        </p:spPr>
        <p:txBody>
          <a:bodyPr/>
          <a:lstStyle>
            <a:lvl1pPr marL="0" indent="0">
              <a:buNone/>
              <a:defRPr sz="1800"/>
            </a:lvl1pPr>
            <a:lvl2pPr>
              <a:buNone/>
              <a:defRPr sz="1800"/>
            </a:lvl2pPr>
            <a:lvl3pPr>
              <a:buNone/>
              <a:defRPr sz="1800"/>
            </a:lvl3pPr>
            <a:lvl4pPr>
              <a:buNone/>
              <a:defRPr sz="1800"/>
            </a:lvl4pPr>
            <a:lvl5pPr>
              <a:buNone/>
              <a:defRPr sz="1800"/>
            </a:lvl5pPr>
          </a:lstStyle>
          <a:p>
            <a:pPr lvl="0"/>
            <a:r>
              <a:rPr lang="en-US"/>
              <a:t>Content</a:t>
            </a:r>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CA"/>
              <a:t>Monday, December 1, 2024</a:t>
            </a:r>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029066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AE2DFFA2-22D4-4919-9C0C-45E51AF578AC}"/>
              </a:ext>
            </a:extLst>
          </p:cNvPr>
          <p:cNvSpPr/>
          <p:nvPr userDrawn="1"/>
        </p:nvSpPr>
        <p:spPr>
          <a:xfrm rot="5400000" flipH="1">
            <a:off x="-152592" y="162118"/>
            <a:ext cx="6400418" cy="6095233"/>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4FBF45C-4020-4F59-8E88-4006B53BE427}"/>
              </a:ext>
            </a:extLst>
          </p:cNvPr>
          <p:cNvSpPr/>
          <p:nvPr userDrawn="1"/>
        </p:nvSpPr>
        <p:spPr>
          <a:xfrm rot="5400000" flipH="1">
            <a:off x="-161024" y="143687"/>
            <a:ext cx="6400418" cy="6113043"/>
          </a:xfrm>
          <a:prstGeom prst="rect">
            <a:avLst/>
          </a:prstGeom>
          <a:gradFill>
            <a:gsLst>
              <a:gs pos="0">
                <a:schemeClr val="accent5">
                  <a:lumMod val="60000"/>
                  <a:lumOff val="40000"/>
                  <a:alpha val="0"/>
                </a:schemeClr>
              </a:gs>
              <a:gs pos="99000">
                <a:schemeClr val="accent2">
                  <a:lumMod val="75000"/>
                  <a:alpha val="87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BFCE23BB-F1B6-4676-BAD7-56273E800FEB}"/>
              </a:ext>
            </a:extLst>
          </p:cNvPr>
          <p:cNvSpPr/>
          <p:nvPr userDrawn="1"/>
        </p:nvSpPr>
        <p:spPr>
          <a:xfrm rot="5400000" flipH="1">
            <a:off x="1932850" y="2249496"/>
            <a:ext cx="2211724" cy="6113042"/>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3136A792-3F80-40BE-96DB-0CDC51B9AA89}"/>
              </a:ext>
            </a:extLst>
          </p:cNvPr>
          <p:cNvSpPr/>
          <p:nvPr userDrawn="1"/>
        </p:nvSpPr>
        <p:spPr>
          <a:xfrm rot="6097846">
            <a:off x="767675" y="747345"/>
            <a:ext cx="4808302" cy="4808302"/>
          </a:xfrm>
          <a:prstGeom prst="ellipse">
            <a:avLst/>
          </a:pr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itle 1">
            <a:extLst>
              <a:ext uri="{FF2B5EF4-FFF2-40B4-BE49-F238E27FC236}">
                <a16:creationId xmlns:a16="http://schemas.microsoft.com/office/drawing/2014/main" id="{0A3C02BB-F8E9-47C7-AF5B-34F4E0DF2CA3}"/>
              </a:ext>
            </a:extLst>
          </p:cNvPr>
          <p:cNvSpPr>
            <a:spLocks noGrp="1"/>
          </p:cNvSpPr>
          <p:nvPr>
            <p:ph type="ctrTitle"/>
          </p:nvPr>
        </p:nvSpPr>
        <p:spPr>
          <a:xfrm>
            <a:off x="929154" y="987237"/>
            <a:ext cx="4506259" cy="2976491"/>
          </a:xfrm>
        </p:spPr>
        <p:txBody>
          <a:bodyPr anchor="b">
            <a:normAutofit/>
          </a:bodyPr>
          <a:lstStyle>
            <a:lvl1pPr>
              <a:defRPr>
                <a:solidFill>
                  <a:schemeClr val="bg1"/>
                </a:solidFill>
              </a:defRPr>
            </a:lvl1pPr>
          </a:lstStyle>
          <a:p>
            <a:pPr algn="l"/>
            <a:r>
              <a:rPr lang="en-US">
                <a:solidFill>
                  <a:schemeClr val="bg1"/>
                </a:solidFill>
              </a:rPr>
              <a:t>Click to edit Master title style</a:t>
            </a:r>
          </a:p>
        </p:txBody>
      </p:sp>
      <p:sp>
        <p:nvSpPr>
          <p:cNvPr id="41" name="Subtitle 2">
            <a:extLst>
              <a:ext uri="{FF2B5EF4-FFF2-40B4-BE49-F238E27FC236}">
                <a16:creationId xmlns:a16="http://schemas.microsoft.com/office/drawing/2014/main" id="{585BD763-B468-4FE3-BCE8-C2E276B77B2C}"/>
              </a:ext>
            </a:extLst>
          </p:cNvPr>
          <p:cNvSpPr>
            <a:spLocks noGrp="1"/>
          </p:cNvSpPr>
          <p:nvPr>
            <p:ph type="subTitle" idx="1"/>
          </p:nvPr>
        </p:nvSpPr>
        <p:spPr>
          <a:xfrm>
            <a:off x="929154" y="4393824"/>
            <a:ext cx="4506259" cy="1597145"/>
          </a:xfrm>
        </p:spPr>
        <p:txBody>
          <a:bodyPr>
            <a:normAutofit/>
          </a:bodyPr>
          <a:lstStyle>
            <a:lvl1pPr>
              <a:buNone/>
              <a:defRPr>
                <a:solidFill>
                  <a:schemeClr val="bg1"/>
                </a:solidFill>
              </a:defRPr>
            </a:lvl1pPr>
          </a:lstStyle>
          <a:p>
            <a:pPr algn="l"/>
            <a:r>
              <a:rPr lang="en-US" sz="1400">
                <a:solidFill>
                  <a:schemeClr val="bg1"/>
                </a:solidFill>
              </a:rPr>
              <a:t>Click to edit Master subtitle style</a:t>
            </a:r>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a:t>Project Management Capstone F24</a:t>
            </a:r>
          </a:p>
        </p:txBody>
      </p:sp>
      <p:sp>
        <p:nvSpPr>
          <p:cNvPr id="46" name="Picture Placeholder 45">
            <a:extLst>
              <a:ext uri="{FF2B5EF4-FFF2-40B4-BE49-F238E27FC236}">
                <a16:creationId xmlns:a16="http://schemas.microsoft.com/office/drawing/2014/main" id="{D482A36A-6BEB-495C-8399-9E9EA28C2B3B}"/>
              </a:ext>
            </a:extLst>
          </p:cNvPr>
          <p:cNvSpPr>
            <a:spLocks noGrp="1"/>
          </p:cNvSpPr>
          <p:nvPr>
            <p:ph type="pic" sz="quarter" idx="13"/>
          </p:nvPr>
        </p:nvSpPr>
        <p:spPr>
          <a:xfrm>
            <a:off x="6931152" y="627063"/>
            <a:ext cx="4195763" cy="2674937"/>
          </a:xfrm>
          <a:solidFill>
            <a:schemeClr val="accent6"/>
          </a:solidFill>
        </p:spPr>
        <p:txBody>
          <a:bodyPr/>
          <a:lstStyle/>
          <a:p>
            <a:r>
              <a:rPr lang="en-US"/>
              <a:t>Click icon to add picture</a:t>
            </a:r>
          </a:p>
        </p:txBody>
      </p:sp>
      <p:sp>
        <p:nvSpPr>
          <p:cNvPr id="47" name="Picture Placeholder 45">
            <a:extLst>
              <a:ext uri="{FF2B5EF4-FFF2-40B4-BE49-F238E27FC236}">
                <a16:creationId xmlns:a16="http://schemas.microsoft.com/office/drawing/2014/main" id="{23DC67C7-2D14-4866-B487-E6C7EF2D18DB}"/>
              </a:ext>
            </a:extLst>
          </p:cNvPr>
          <p:cNvSpPr>
            <a:spLocks noGrp="1"/>
          </p:cNvSpPr>
          <p:nvPr>
            <p:ph type="pic" sz="quarter" idx="14"/>
          </p:nvPr>
        </p:nvSpPr>
        <p:spPr>
          <a:xfrm>
            <a:off x="6931152" y="3621024"/>
            <a:ext cx="4195763" cy="2674937"/>
          </a:xfrm>
          <a:solidFill>
            <a:schemeClr val="accent6"/>
          </a:solidFill>
        </p:spPr>
        <p:txBody>
          <a:bodyPr/>
          <a:lstStyle/>
          <a:p>
            <a:r>
              <a:rPr lang="en-US"/>
              <a:t>Click icon to add picture</a:t>
            </a:r>
          </a:p>
        </p:txBody>
      </p:sp>
      <p:sp>
        <p:nvSpPr>
          <p:cNvPr id="48" name="Date Placeholder 1">
            <a:extLst>
              <a:ext uri="{FF2B5EF4-FFF2-40B4-BE49-F238E27FC236}">
                <a16:creationId xmlns:a16="http://schemas.microsoft.com/office/drawing/2014/main" id="{2DCC7554-6615-4584-921E-91285C62C09D}"/>
              </a:ext>
            </a:extLst>
          </p:cNvPr>
          <p:cNvSpPr>
            <a:spLocks noGrp="1"/>
          </p:cNvSpPr>
          <p:nvPr>
            <p:ph type="dt" sz="half" idx="10"/>
          </p:nvPr>
        </p:nvSpPr>
        <p:spPr>
          <a:xfrm>
            <a:off x="7909560" y="6409944"/>
            <a:ext cx="3703320" cy="448056"/>
          </a:xfrm>
        </p:spPr>
        <p:txBody>
          <a:bodyPr/>
          <a:lstStyle/>
          <a:p>
            <a:r>
              <a:rPr lang="en-CA"/>
              <a:t>Monday, December 1, 2024</a:t>
            </a:r>
            <a:endParaRPr lang="en-US"/>
          </a:p>
        </p:txBody>
      </p:sp>
      <p:sp>
        <p:nvSpPr>
          <p:cNvPr id="49" name="Slide Number Placeholder 3">
            <a:extLst>
              <a:ext uri="{FF2B5EF4-FFF2-40B4-BE49-F238E27FC236}">
                <a16:creationId xmlns:a16="http://schemas.microsoft.com/office/drawing/2014/main" id="{564CDF61-B448-4746-A22C-52C864C153BF}"/>
              </a:ext>
            </a:extLst>
          </p:cNvPr>
          <p:cNvSpPr>
            <a:spLocks noGrp="1"/>
          </p:cNvSpPr>
          <p:nvPr>
            <p:ph type="sldNum" sz="quarter" idx="12"/>
          </p:nvPr>
        </p:nvSpPr>
        <p:spPr>
          <a:xfrm>
            <a:off x="11667744" y="6409944"/>
            <a:ext cx="438912" cy="448056"/>
          </a:xfrm>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27204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hart and Tab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EC0C88D-87E5-47C3-AA92-269E45C85DD1}"/>
              </a:ext>
              <a:ext uri="{C183D7F6-B498-43B3-948B-1728B52AA6E4}">
                <adec:decorative xmlns:adec="http://schemas.microsoft.com/office/drawing/2017/decorative" val="1"/>
              </a:ext>
            </a:extLst>
          </p:cNvPr>
          <p:cNvSpPr/>
          <p:nvPr userDrawn="1"/>
        </p:nvSpPr>
        <p:spPr>
          <a:xfrm rot="10800000" flipH="1">
            <a:off x="0" y="1"/>
            <a:ext cx="12192003" cy="2397392"/>
          </a:xfrm>
          <a:prstGeom prst="rect">
            <a:avLst/>
          </a:prstGeom>
          <a:gradFill>
            <a:gsLst>
              <a:gs pos="8000">
                <a:schemeClr val="accent6"/>
              </a:gs>
              <a:gs pos="86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a:xfrm>
            <a:off x="1371600" y="795528"/>
            <a:ext cx="10241280" cy="1234440"/>
          </a:xfrm>
        </p:spPr>
        <p:txBody>
          <a:bodyPr/>
          <a:lstStyle>
            <a:lvl1pPr>
              <a:defRPr>
                <a:solidFill>
                  <a:schemeClr val="bg1"/>
                </a:solidFill>
              </a:defRPr>
            </a:lvl1pPr>
          </a:lstStyle>
          <a:p>
            <a:r>
              <a:rPr lang="en-US"/>
              <a:t>Click to edit Master title style</a:t>
            </a:r>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lvl1pPr>
              <a:defRPr>
                <a:solidFill>
                  <a:schemeClr val="bg1"/>
                </a:solidFill>
              </a:defRPr>
            </a:lvl1pPr>
          </a:lstStyle>
          <a:p>
            <a:r>
              <a:rPr lang="en-US"/>
              <a:t>Project Management Capstone F24</a:t>
            </a:r>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a:xfrm>
            <a:off x="1371599" y="2603500"/>
            <a:ext cx="10190163" cy="34686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reeform: Shape 7">
            <a:extLst>
              <a:ext uri="{FF2B5EF4-FFF2-40B4-BE49-F238E27FC236}">
                <a16:creationId xmlns:a16="http://schemas.microsoft.com/office/drawing/2014/main" id="{4D12C7D5-A921-47A9-8619-DD3D6EC8142C}"/>
              </a:ext>
              <a:ext uri="{C183D7F6-B498-43B3-948B-1728B52AA6E4}">
                <adec:decorative xmlns:adec="http://schemas.microsoft.com/office/drawing/2017/decorative" val="1"/>
              </a:ext>
            </a:extLst>
          </p:cNvPr>
          <p:cNvSpPr/>
          <p:nvPr userDrawn="1"/>
        </p:nvSpPr>
        <p:spPr>
          <a:xfrm rot="14834054">
            <a:off x="4822383" y="-1739232"/>
            <a:ext cx="3118759" cy="4639931"/>
          </a:xfrm>
          <a:custGeom>
            <a:avLst/>
            <a:gdLst>
              <a:gd name="connsiteX0" fmla="*/ 3118759 w 3118759"/>
              <a:gd name="connsiteY0" fmla="*/ 79510 h 4639931"/>
              <a:gd name="connsiteX1" fmla="*/ 1204940 w 3118759"/>
              <a:gd name="connsiteY1" fmla="*/ 4639931 h 4639931"/>
              <a:gd name="connsiteX2" fmla="*/ 1103495 w 3118759"/>
              <a:gd name="connsiteY2" fmla="*/ 4578302 h 4639931"/>
              <a:gd name="connsiteX3" fmla="*/ 0 w 3118759"/>
              <a:gd name="connsiteY3" fmla="*/ 2502877 h 4639931"/>
              <a:gd name="connsiteX4" fmla="*/ 2502877 w 3118759"/>
              <a:gd name="connsiteY4" fmla="*/ 0 h 4639931"/>
              <a:gd name="connsiteX5" fmla="*/ 3007294 w 3118759"/>
              <a:gd name="connsiteY5" fmla="*/ 50850 h 463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18759" h="4639931">
                <a:moveTo>
                  <a:pt x="3118759" y="79510"/>
                </a:moveTo>
                <a:lnTo>
                  <a:pt x="1204940" y="4639931"/>
                </a:lnTo>
                <a:lnTo>
                  <a:pt x="1103495" y="4578302"/>
                </a:lnTo>
                <a:cubicBezTo>
                  <a:pt x="437725" y="4128517"/>
                  <a:pt x="0" y="3366815"/>
                  <a:pt x="0" y="2502877"/>
                </a:cubicBezTo>
                <a:cubicBezTo>
                  <a:pt x="0" y="1120576"/>
                  <a:pt x="1120576" y="0"/>
                  <a:pt x="2502877" y="0"/>
                </a:cubicBezTo>
                <a:cubicBezTo>
                  <a:pt x="2675665" y="0"/>
                  <a:pt x="2844363" y="17509"/>
                  <a:pt x="3007294" y="50850"/>
                </a:cubicBezTo>
                <a:close/>
              </a:path>
            </a:pathLst>
          </a:custGeom>
          <a:gradFill>
            <a:gsLst>
              <a:gs pos="0">
                <a:schemeClr val="accent6">
                  <a:alpha val="12000"/>
                </a:schemeClr>
              </a:gs>
              <a:gs pos="100000">
                <a:schemeClr val="accent6">
                  <a:lumMod val="60000"/>
                  <a:lumOff val="40000"/>
                  <a:alpha val="20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r>
              <a:rPr lang="en-CA"/>
              <a:t>Monday, December 1, 2024</a:t>
            </a:r>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9" name="Rectangle 8">
            <a:extLst>
              <a:ext uri="{FF2B5EF4-FFF2-40B4-BE49-F238E27FC236}">
                <a16:creationId xmlns:a16="http://schemas.microsoft.com/office/drawing/2014/main" id="{34315B16-F859-4692-83E7-34DB868379B2}"/>
              </a:ext>
              <a:ext uri="{C183D7F6-B498-43B3-948B-1728B52AA6E4}">
                <adec:decorative xmlns:adec="http://schemas.microsoft.com/office/drawing/2017/decorative" val="1"/>
              </a:ext>
            </a:extLst>
          </p:cNvPr>
          <p:cNvSpPr/>
          <p:nvPr userDrawn="1"/>
        </p:nvSpPr>
        <p:spPr>
          <a:xfrm flipH="1">
            <a:off x="4060818" y="0"/>
            <a:ext cx="8115300" cy="1945408"/>
          </a:xfrm>
          <a:prstGeom prst="rect">
            <a:avLst/>
          </a:prstGeom>
          <a:gradFill>
            <a:gsLst>
              <a:gs pos="0">
                <a:schemeClr val="accent6">
                  <a:alpha val="16000"/>
                </a:schemeClr>
              </a:gs>
              <a:gs pos="62000">
                <a:schemeClr val="accent5">
                  <a:alpha val="0"/>
                </a:scheme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9559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hart and Tab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EC0C88D-87E5-47C3-AA92-269E45C85DD1}"/>
              </a:ext>
              <a:ext uri="{C183D7F6-B498-43B3-948B-1728B52AA6E4}">
                <adec:decorative xmlns:adec="http://schemas.microsoft.com/office/drawing/2017/decorative" val="1"/>
              </a:ext>
            </a:extLst>
          </p:cNvPr>
          <p:cNvSpPr/>
          <p:nvPr userDrawn="1"/>
        </p:nvSpPr>
        <p:spPr>
          <a:xfrm rot="10800000" flipH="1">
            <a:off x="0" y="1"/>
            <a:ext cx="12192003" cy="2397392"/>
          </a:xfrm>
          <a:prstGeom prst="rect">
            <a:avLst/>
          </a:prstGeom>
          <a:gradFill>
            <a:gsLst>
              <a:gs pos="8000">
                <a:schemeClr val="accent6"/>
              </a:gs>
              <a:gs pos="86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a:xfrm>
            <a:off x="1371600" y="795528"/>
            <a:ext cx="10241280" cy="1234440"/>
          </a:xfrm>
        </p:spPr>
        <p:txBody>
          <a:bodyPr/>
          <a:lstStyle>
            <a:lvl1pPr>
              <a:defRPr>
                <a:solidFill>
                  <a:schemeClr val="bg1"/>
                </a:solidFill>
              </a:defRPr>
            </a:lvl1pPr>
          </a:lstStyle>
          <a:p>
            <a:r>
              <a:rPr lang="en-US"/>
              <a:t>Click to edit Master title style</a:t>
            </a:r>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lvl1pPr>
              <a:defRPr>
                <a:solidFill>
                  <a:schemeClr val="bg1"/>
                </a:solidFill>
              </a:defRPr>
            </a:lvl1pPr>
          </a:lstStyle>
          <a:p>
            <a:r>
              <a:rPr lang="en-US">
                <a:solidFill>
                  <a:schemeClr val="bg1"/>
                </a:solidFill>
              </a:rPr>
              <a:t>Project Management Capstone F24</a:t>
            </a:r>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a:xfrm>
            <a:off x="1320803" y="2865438"/>
            <a:ext cx="10240960" cy="27086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reeform: Shape 7">
            <a:extLst>
              <a:ext uri="{FF2B5EF4-FFF2-40B4-BE49-F238E27FC236}">
                <a16:creationId xmlns:a16="http://schemas.microsoft.com/office/drawing/2014/main" id="{4D12C7D5-A921-47A9-8619-DD3D6EC8142C}"/>
              </a:ext>
              <a:ext uri="{C183D7F6-B498-43B3-948B-1728B52AA6E4}">
                <adec:decorative xmlns:adec="http://schemas.microsoft.com/office/drawing/2017/decorative" val="1"/>
              </a:ext>
            </a:extLst>
          </p:cNvPr>
          <p:cNvSpPr/>
          <p:nvPr userDrawn="1"/>
        </p:nvSpPr>
        <p:spPr>
          <a:xfrm rot="14834054">
            <a:off x="4822383" y="-1739232"/>
            <a:ext cx="3118759" cy="4639931"/>
          </a:xfrm>
          <a:custGeom>
            <a:avLst/>
            <a:gdLst>
              <a:gd name="connsiteX0" fmla="*/ 3118759 w 3118759"/>
              <a:gd name="connsiteY0" fmla="*/ 79510 h 4639931"/>
              <a:gd name="connsiteX1" fmla="*/ 1204940 w 3118759"/>
              <a:gd name="connsiteY1" fmla="*/ 4639931 h 4639931"/>
              <a:gd name="connsiteX2" fmla="*/ 1103495 w 3118759"/>
              <a:gd name="connsiteY2" fmla="*/ 4578302 h 4639931"/>
              <a:gd name="connsiteX3" fmla="*/ 0 w 3118759"/>
              <a:gd name="connsiteY3" fmla="*/ 2502877 h 4639931"/>
              <a:gd name="connsiteX4" fmla="*/ 2502877 w 3118759"/>
              <a:gd name="connsiteY4" fmla="*/ 0 h 4639931"/>
              <a:gd name="connsiteX5" fmla="*/ 3007294 w 3118759"/>
              <a:gd name="connsiteY5" fmla="*/ 50850 h 463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18759" h="4639931">
                <a:moveTo>
                  <a:pt x="3118759" y="79510"/>
                </a:moveTo>
                <a:lnTo>
                  <a:pt x="1204940" y="4639931"/>
                </a:lnTo>
                <a:lnTo>
                  <a:pt x="1103495" y="4578302"/>
                </a:lnTo>
                <a:cubicBezTo>
                  <a:pt x="437725" y="4128517"/>
                  <a:pt x="0" y="3366815"/>
                  <a:pt x="0" y="2502877"/>
                </a:cubicBezTo>
                <a:cubicBezTo>
                  <a:pt x="0" y="1120576"/>
                  <a:pt x="1120576" y="0"/>
                  <a:pt x="2502877" y="0"/>
                </a:cubicBezTo>
                <a:cubicBezTo>
                  <a:pt x="2675665" y="0"/>
                  <a:pt x="2844363" y="17509"/>
                  <a:pt x="3007294" y="50850"/>
                </a:cubicBezTo>
                <a:close/>
              </a:path>
            </a:pathLst>
          </a:custGeom>
          <a:gradFill>
            <a:gsLst>
              <a:gs pos="0">
                <a:schemeClr val="accent6">
                  <a:alpha val="12000"/>
                </a:schemeClr>
              </a:gs>
              <a:gs pos="100000">
                <a:schemeClr val="accent6">
                  <a:lumMod val="60000"/>
                  <a:lumOff val="40000"/>
                  <a:alpha val="20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r>
              <a:rPr lang="en-CA"/>
              <a:t>Monday, December 1, 2024</a:t>
            </a:r>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9" name="Rectangle 8">
            <a:extLst>
              <a:ext uri="{FF2B5EF4-FFF2-40B4-BE49-F238E27FC236}">
                <a16:creationId xmlns:a16="http://schemas.microsoft.com/office/drawing/2014/main" id="{34315B16-F859-4692-83E7-34DB868379B2}"/>
              </a:ext>
              <a:ext uri="{C183D7F6-B498-43B3-948B-1728B52AA6E4}">
                <adec:decorative xmlns:adec="http://schemas.microsoft.com/office/drawing/2017/decorative" val="1"/>
              </a:ext>
            </a:extLst>
          </p:cNvPr>
          <p:cNvSpPr/>
          <p:nvPr userDrawn="1"/>
        </p:nvSpPr>
        <p:spPr>
          <a:xfrm flipH="1">
            <a:off x="4060818" y="0"/>
            <a:ext cx="8115300" cy="1945408"/>
          </a:xfrm>
          <a:prstGeom prst="rect">
            <a:avLst/>
          </a:prstGeom>
          <a:gradFill>
            <a:gsLst>
              <a:gs pos="0">
                <a:schemeClr val="accent6">
                  <a:alpha val="16000"/>
                </a:schemeClr>
              </a:gs>
              <a:gs pos="62000">
                <a:schemeClr val="accent5">
                  <a:alpha val="0"/>
                </a:scheme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0241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B46EB34-1B8B-4396-BFD2-98D14076D4B8}"/>
              </a:ext>
              <a:ext uri="{C183D7F6-B498-43B3-948B-1728B52AA6E4}">
                <adec:decorative xmlns:adec="http://schemas.microsoft.com/office/drawing/2017/decorative" val="1"/>
              </a:ext>
            </a:extLst>
          </p:cNvPr>
          <p:cNvSpPr/>
          <p:nvPr userDrawn="1"/>
        </p:nvSpPr>
        <p:spPr>
          <a:xfrm rot="10800000" flipH="1">
            <a:off x="0" y="4460827"/>
            <a:ext cx="12192003" cy="2397392"/>
          </a:xfrm>
          <a:prstGeom prst="rect">
            <a:avLst/>
          </a:prstGeom>
          <a:gradFill>
            <a:gsLst>
              <a:gs pos="8000">
                <a:schemeClr val="accent6"/>
              </a:gs>
              <a:gs pos="86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E69A3D-D17E-4FD6-87AB-82FA30AC072A}"/>
              </a:ext>
              <a:ext uri="{C183D7F6-B498-43B3-948B-1728B52AA6E4}">
                <adec:decorative xmlns:adec="http://schemas.microsoft.com/office/drawing/2017/decorative" val="1"/>
              </a:ext>
            </a:extLst>
          </p:cNvPr>
          <p:cNvSpPr/>
          <p:nvPr userDrawn="1"/>
        </p:nvSpPr>
        <p:spPr>
          <a:xfrm rot="10800000" flipH="1">
            <a:off x="4038600" y="4463552"/>
            <a:ext cx="8153401" cy="2394447"/>
          </a:xfrm>
          <a:prstGeom prst="rect">
            <a:avLst/>
          </a:prstGeom>
          <a:gradFill>
            <a:gsLst>
              <a:gs pos="0">
                <a:schemeClr val="accent5">
                  <a:lumMod val="60000"/>
                  <a:lumOff val="40000"/>
                  <a:alpha val="0"/>
                </a:schemeClr>
              </a:gs>
              <a:gs pos="99000">
                <a:schemeClr val="accent2">
                  <a:alpha val="81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CAE216A4-83E5-4AF8-83B6-82171757BA87}"/>
              </a:ext>
              <a:ext uri="{C183D7F6-B498-43B3-948B-1728B52AA6E4}">
                <adec:decorative xmlns:adec="http://schemas.microsoft.com/office/drawing/2017/decorative" val="1"/>
              </a:ext>
            </a:extLst>
          </p:cNvPr>
          <p:cNvSpPr/>
          <p:nvPr userDrawn="1"/>
        </p:nvSpPr>
        <p:spPr>
          <a:xfrm rot="14834054">
            <a:off x="2944145" y="2710934"/>
            <a:ext cx="3118759" cy="4639931"/>
          </a:xfrm>
          <a:custGeom>
            <a:avLst/>
            <a:gdLst>
              <a:gd name="connsiteX0" fmla="*/ 3118759 w 3118759"/>
              <a:gd name="connsiteY0" fmla="*/ 79510 h 4639931"/>
              <a:gd name="connsiteX1" fmla="*/ 1204940 w 3118759"/>
              <a:gd name="connsiteY1" fmla="*/ 4639931 h 4639931"/>
              <a:gd name="connsiteX2" fmla="*/ 1103495 w 3118759"/>
              <a:gd name="connsiteY2" fmla="*/ 4578302 h 4639931"/>
              <a:gd name="connsiteX3" fmla="*/ 0 w 3118759"/>
              <a:gd name="connsiteY3" fmla="*/ 2502877 h 4639931"/>
              <a:gd name="connsiteX4" fmla="*/ 2502877 w 3118759"/>
              <a:gd name="connsiteY4" fmla="*/ 0 h 4639931"/>
              <a:gd name="connsiteX5" fmla="*/ 3007294 w 3118759"/>
              <a:gd name="connsiteY5" fmla="*/ 50850 h 463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18759" h="4639931">
                <a:moveTo>
                  <a:pt x="3118759" y="79510"/>
                </a:moveTo>
                <a:lnTo>
                  <a:pt x="1204940" y="4639931"/>
                </a:lnTo>
                <a:lnTo>
                  <a:pt x="1103495" y="4578302"/>
                </a:lnTo>
                <a:cubicBezTo>
                  <a:pt x="437725" y="4128517"/>
                  <a:pt x="0" y="3366815"/>
                  <a:pt x="0" y="2502877"/>
                </a:cubicBezTo>
                <a:cubicBezTo>
                  <a:pt x="0" y="1120576"/>
                  <a:pt x="1120576" y="0"/>
                  <a:pt x="2502877" y="0"/>
                </a:cubicBezTo>
                <a:cubicBezTo>
                  <a:pt x="2675665" y="0"/>
                  <a:pt x="2844363" y="17509"/>
                  <a:pt x="3007294" y="50850"/>
                </a:cubicBezTo>
                <a:close/>
              </a:path>
            </a:pathLst>
          </a:custGeom>
          <a:gradFill>
            <a:gsLst>
              <a:gs pos="0">
                <a:schemeClr val="accent6">
                  <a:alpha val="12000"/>
                </a:schemeClr>
              </a:gs>
              <a:gs pos="100000">
                <a:schemeClr val="accent6">
                  <a:lumMod val="60000"/>
                  <a:lumOff val="40000"/>
                  <a:alpha val="20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743141D-24A2-4BE2-B276-C20C06CB9601}"/>
              </a:ext>
              <a:ext uri="{C183D7F6-B498-43B3-948B-1728B52AA6E4}">
                <adec:decorative xmlns:adec="http://schemas.microsoft.com/office/drawing/2017/decorative" val="1"/>
              </a:ext>
            </a:extLst>
          </p:cNvPr>
          <p:cNvSpPr/>
          <p:nvPr userDrawn="1"/>
        </p:nvSpPr>
        <p:spPr>
          <a:xfrm flipH="1">
            <a:off x="4076701" y="4460827"/>
            <a:ext cx="8115300" cy="1945408"/>
          </a:xfrm>
          <a:prstGeom prst="rect">
            <a:avLst/>
          </a:prstGeom>
          <a:gradFill>
            <a:gsLst>
              <a:gs pos="0">
                <a:schemeClr val="accent6">
                  <a:alpha val="16000"/>
                </a:schemeClr>
              </a:gs>
              <a:gs pos="62000">
                <a:schemeClr val="accent5">
                  <a:alpha val="0"/>
                </a:scheme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6">
            <a:extLst>
              <a:ext uri="{FF2B5EF4-FFF2-40B4-BE49-F238E27FC236}">
                <a16:creationId xmlns:a16="http://schemas.microsoft.com/office/drawing/2014/main" id="{A35F720A-671B-47F4-88B8-83CD2FE3B3EF}"/>
              </a:ext>
            </a:extLst>
          </p:cNvPr>
          <p:cNvSpPr>
            <a:spLocks noGrp="1"/>
          </p:cNvSpPr>
          <p:nvPr>
            <p:ph type="ctrTitle"/>
          </p:nvPr>
        </p:nvSpPr>
        <p:spPr>
          <a:xfrm>
            <a:off x="1383807" y="4611271"/>
            <a:ext cx="10229073" cy="1171556"/>
          </a:xfrm>
        </p:spPr>
        <p:txBody>
          <a:bodyPr>
            <a:normAutofit/>
          </a:bodyPr>
          <a:lstStyle>
            <a:lvl1pPr>
              <a:defRPr>
                <a:solidFill>
                  <a:schemeClr val="bg1"/>
                </a:solidFill>
              </a:defRPr>
            </a:lvl1pPr>
          </a:lstStyle>
          <a:p>
            <a:pPr algn="l"/>
            <a:r>
              <a:rPr lang="en-US" sz="3600">
                <a:solidFill>
                  <a:schemeClr val="bg1"/>
                </a:solidFill>
              </a:rPr>
              <a:t>Click to edit Master title style</a:t>
            </a:r>
          </a:p>
        </p:txBody>
      </p:sp>
      <p:sp>
        <p:nvSpPr>
          <p:cNvPr id="13" name="Content Placeholder 7">
            <a:extLst>
              <a:ext uri="{FF2B5EF4-FFF2-40B4-BE49-F238E27FC236}">
                <a16:creationId xmlns:a16="http://schemas.microsoft.com/office/drawing/2014/main" id="{38168417-C3D6-45B7-898A-D94F37EA6C69}"/>
              </a:ext>
            </a:extLst>
          </p:cNvPr>
          <p:cNvSpPr>
            <a:spLocks noGrp="1"/>
          </p:cNvSpPr>
          <p:nvPr>
            <p:ph type="subTitle" idx="1"/>
          </p:nvPr>
        </p:nvSpPr>
        <p:spPr>
          <a:xfrm>
            <a:off x="1371601" y="5970897"/>
            <a:ext cx="9448800" cy="429904"/>
          </a:xfrm>
        </p:spPr>
        <p:txBody>
          <a:bodyPr>
            <a:normAutofit/>
          </a:bodyPr>
          <a:lstStyle>
            <a:lvl1pPr>
              <a:buNone/>
              <a:defRPr>
                <a:solidFill>
                  <a:schemeClr val="bg1"/>
                </a:solidFill>
              </a:defRPr>
            </a:lvl1pPr>
          </a:lstStyle>
          <a:p>
            <a:pPr algn="l">
              <a:lnSpc>
                <a:spcPct val="100000"/>
              </a:lnSpc>
            </a:pPr>
            <a:r>
              <a:rPr lang="en-US" sz="1200">
                <a:solidFill>
                  <a:schemeClr val="bg1"/>
                </a:solidFill>
              </a:rPr>
              <a:t>Click to edit Master subtitle style</a:t>
            </a:r>
          </a:p>
        </p:txBody>
      </p:sp>
      <p:sp>
        <p:nvSpPr>
          <p:cNvPr id="12" name="Picture Placeholder 11">
            <a:extLst>
              <a:ext uri="{FF2B5EF4-FFF2-40B4-BE49-F238E27FC236}">
                <a16:creationId xmlns:a16="http://schemas.microsoft.com/office/drawing/2014/main" id="{7B0F7C81-3A6B-4709-B144-6A0DFEF3B80C}"/>
              </a:ext>
            </a:extLst>
          </p:cNvPr>
          <p:cNvSpPr>
            <a:spLocks noGrp="1"/>
          </p:cNvSpPr>
          <p:nvPr>
            <p:ph type="pic" sz="quarter" idx="13"/>
          </p:nvPr>
        </p:nvSpPr>
        <p:spPr>
          <a:xfrm>
            <a:off x="0" y="0"/>
            <a:ext cx="12188952" cy="4462272"/>
          </a:xfrm>
          <a:solidFill>
            <a:schemeClr val="accent6"/>
          </a:solidFill>
        </p:spPr>
        <p:txBody>
          <a:bodyPr anchor="ctr"/>
          <a:lstStyle>
            <a:lvl1pPr algn="ctr">
              <a:defRPr/>
            </a:lvl1pPr>
          </a:lstStyle>
          <a:p>
            <a:r>
              <a:rPr lang="en-US"/>
              <a:t>Click icon to add picture</a:t>
            </a:r>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a:solidFill>
                  <a:schemeClr val="bg1"/>
                </a:solidFill>
              </a:rPr>
              <a:t>Project Management Capstone F24</a:t>
            </a:r>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CA"/>
              <a:t>Monday, December 1, 2024</a:t>
            </a:r>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98048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Team">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ABBCEB0-C572-483A-88B2-C65A607EC239}"/>
              </a:ext>
              <a:ext uri="{C183D7F6-B498-43B3-948B-1728B52AA6E4}">
                <adec:decorative xmlns:adec="http://schemas.microsoft.com/office/drawing/2017/decorative" val="1"/>
              </a:ext>
            </a:extLst>
          </p:cNvPr>
          <p:cNvSpPr/>
          <p:nvPr userDrawn="1"/>
        </p:nvSpPr>
        <p:spPr>
          <a:xfrm>
            <a:off x="-1" y="-428"/>
            <a:ext cx="12192001" cy="2386759"/>
          </a:xfrm>
          <a:prstGeom prst="rect">
            <a:avLst/>
          </a:prstGeom>
          <a:gradFill>
            <a:gsLst>
              <a:gs pos="10000">
                <a:schemeClr val="accent5">
                  <a:alpha val="86000"/>
                </a:schemeClr>
              </a:gs>
              <a:gs pos="100000">
                <a:schemeClr val="accent6"/>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64DDF8D-E0F6-454C-9BC5-15EF5630F5EA}"/>
              </a:ext>
              <a:ext uri="{C183D7F6-B498-43B3-948B-1728B52AA6E4}">
                <adec:decorative xmlns:adec="http://schemas.microsoft.com/office/drawing/2017/decorative" val="1"/>
              </a:ext>
            </a:extLst>
          </p:cNvPr>
          <p:cNvSpPr/>
          <p:nvPr userDrawn="1"/>
        </p:nvSpPr>
        <p:spPr>
          <a:xfrm rot="10800000" flipH="1">
            <a:off x="4817660" y="8011"/>
            <a:ext cx="7374340" cy="2378309"/>
          </a:xfrm>
          <a:prstGeom prst="rect">
            <a:avLst/>
          </a:prstGeom>
          <a:gradFill>
            <a:gsLst>
              <a:gs pos="0">
                <a:schemeClr val="accent5">
                  <a:alpha val="0"/>
                </a:schemeClr>
              </a:gs>
              <a:gs pos="100000">
                <a:schemeClr val="accent2"/>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0">
            <a:extLst>
              <a:ext uri="{FF2B5EF4-FFF2-40B4-BE49-F238E27FC236}">
                <a16:creationId xmlns:a16="http://schemas.microsoft.com/office/drawing/2014/main" id="{382B2655-24B6-4245-8B87-EE7F13887984}"/>
              </a:ext>
            </a:extLst>
          </p:cNvPr>
          <p:cNvSpPr>
            <a:spLocks noGrp="1"/>
          </p:cNvSpPr>
          <p:nvPr>
            <p:ph type="title" hasCustomPrompt="1"/>
          </p:nvPr>
        </p:nvSpPr>
        <p:spPr>
          <a:xfrm>
            <a:off x="1371600" y="580030"/>
            <a:ext cx="10240903" cy="1009934"/>
          </a:xfrm>
        </p:spPr>
        <p:txBody>
          <a:bodyPr anchor="ctr"/>
          <a:lstStyle>
            <a:lvl1pPr>
              <a:defRPr>
                <a:solidFill>
                  <a:schemeClr val="bg1"/>
                </a:solidFill>
              </a:defRPr>
            </a:lvl1pPr>
          </a:lstStyle>
          <a:p>
            <a:r>
              <a:rPr lang="en-US">
                <a:solidFill>
                  <a:schemeClr val="bg1"/>
                </a:solidFill>
              </a:rPr>
              <a:t>team</a:t>
            </a:r>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a:t>Project Management Capstone F24</a:t>
            </a:r>
          </a:p>
        </p:txBody>
      </p:sp>
      <p:sp>
        <p:nvSpPr>
          <p:cNvPr id="15" name="Picture Placeholder 14">
            <a:extLst>
              <a:ext uri="{FF2B5EF4-FFF2-40B4-BE49-F238E27FC236}">
                <a16:creationId xmlns:a16="http://schemas.microsoft.com/office/drawing/2014/main" id="{E1866142-B2E0-46DB-B8B4-2078CE78043D}"/>
              </a:ext>
            </a:extLst>
          </p:cNvPr>
          <p:cNvSpPr>
            <a:spLocks noGrp="1"/>
          </p:cNvSpPr>
          <p:nvPr>
            <p:ph type="pic" sz="quarter" idx="13"/>
          </p:nvPr>
        </p:nvSpPr>
        <p:spPr>
          <a:xfrm>
            <a:off x="1045013" y="1819656"/>
            <a:ext cx="2282932" cy="2282932"/>
          </a:xfrm>
          <a:custGeom>
            <a:avLst/>
            <a:gdLst>
              <a:gd name="connsiteX0" fmla="*/ 1141466 w 2282932"/>
              <a:gd name="connsiteY0" fmla="*/ 0 h 2282932"/>
              <a:gd name="connsiteX1" fmla="*/ 2282932 w 2282932"/>
              <a:gd name="connsiteY1" fmla="*/ 1141466 h 2282932"/>
              <a:gd name="connsiteX2" fmla="*/ 1141466 w 2282932"/>
              <a:gd name="connsiteY2" fmla="*/ 2282932 h 2282932"/>
              <a:gd name="connsiteX3" fmla="*/ 0 w 2282932"/>
              <a:gd name="connsiteY3" fmla="*/ 1141466 h 2282932"/>
              <a:gd name="connsiteX4" fmla="*/ 1141466 w 2282932"/>
              <a:gd name="connsiteY4" fmla="*/ 0 h 228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932" h="2282932">
                <a:moveTo>
                  <a:pt x="1141466" y="0"/>
                </a:moveTo>
                <a:cubicBezTo>
                  <a:pt x="1771880" y="0"/>
                  <a:pt x="2282932" y="511052"/>
                  <a:pt x="2282932" y="1141466"/>
                </a:cubicBezTo>
                <a:cubicBezTo>
                  <a:pt x="2282932" y="1771880"/>
                  <a:pt x="1771880" y="2282932"/>
                  <a:pt x="1141466" y="2282932"/>
                </a:cubicBezTo>
                <a:cubicBezTo>
                  <a:pt x="511052" y="2282932"/>
                  <a:pt x="0" y="1771880"/>
                  <a:pt x="0" y="1141466"/>
                </a:cubicBezTo>
                <a:cubicBezTo>
                  <a:pt x="0" y="511052"/>
                  <a:pt x="511052" y="0"/>
                  <a:pt x="1141466" y="0"/>
                </a:cubicBezTo>
                <a:close/>
              </a:path>
            </a:pathLst>
          </a:custGeom>
          <a:solidFill>
            <a:schemeClr val="accent6"/>
          </a:solidFill>
        </p:spPr>
        <p:txBody>
          <a:bodyPr wrap="square" anchor="ctr">
            <a:noAutofit/>
          </a:bodyPr>
          <a:lstStyle>
            <a:lvl1pPr algn="ctr">
              <a:defRPr/>
            </a:lvl1pPr>
          </a:lstStyle>
          <a:p>
            <a:r>
              <a:rPr lang="en-US"/>
              <a:t>Click icon to add picture</a:t>
            </a:r>
          </a:p>
        </p:txBody>
      </p:sp>
      <p:sp>
        <p:nvSpPr>
          <p:cNvPr id="17" name="Picture Placeholder 16">
            <a:extLst>
              <a:ext uri="{FF2B5EF4-FFF2-40B4-BE49-F238E27FC236}">
                <a16:creationId xmlns:a16="http://schemas.microsoft.com/office/drawing/2014/main" id="{C386A221-28CD-49DF-AF22-78815A6E2F2D}"/>
              </a:ext>
            </a:extLst>
          </p:cNvPr>
          <p:cNvSpPr>
            <a:spLocks noGrp="1"/>
          </p:cNvSpPr>
          <p:nvPr>
            <p:ph type="pic" sz="quarter" idx="14"/>
          </p:nvPr>
        </p:nvSpPr>
        <p:spPr>
          <a:xfrm>
            <a:off x="3657600" y="1819656"/>
            <a:ext cx="2282932" cy="2282932"/>
          </a:xfrm>
          <a:custGeom>
            <a:avLst/>
            <a:gdLst>
              <a:gd name="connsiteX0" fmla="*/ 1141466 w 2282932"/>
              <a:gd name="connsiteY0" fmla="*/ 0 h 2282932"/>
              <a:gd name="connsiteX1" fmla="*/ 2282932 w 2282932"/>
              <a:gd name="connsiteY1" fmla="*/ 1141466 h 2282932"/>
              <a:gd name="connsiteX2" fmla="*/ 1141466 w 2282932"/>
              <a:gd name="connsiteY2" fmla="*/ 2282932 h 2282932"/>
              <a:gd name="connsiteX3" fmla="*/ 0 w 2282932"/>
              <a:gd name="connsiteY3" fmla="*/ 1141466 h 2282932"/>
              <a:gd name="connsiteX4" fmla="*/ 1141466 w 2282932"/>
              <a:gd name="connsiteY4" fmla="*/ 0 h 228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932" h="2282932">
                <a:moveTo>
                  <a:pt x="1141466" y="0"/>
                </a:moveTo>
                <a:cubicBezTo>
                  <a:pt x="1771880" y="0"/>
                  <a:pt x="2282932" y="511052"/>
                  <a:pt x="2282932" y="1141466"/>
                </a:cubicBezTo>
                <a:cubicBezTo>
                  <a:pt x="2282932" y="1771880"/>
                  <a:pt x="1771880" y="2282932"/>
                  <a:pt x="1141466" y="2282932"/>
                </a:cubicBezTo>
                <a:cubicBezTo>
                  <a:pt x="511052" y="2282932"/>
                  <a:pt x="0" y="1771880"/>
                  <a:pt x="0" y="1141466"/>
                </a:cubicBezTo>
                <a:cubicBezTo>
                  <a:pt x="0" y="511052"/>
                  <a:pt x="511052" y="0"/>
                  <a:pt x="1141466" y="0"/>
                </a:cubicBezTo>
                <a:close/>
              </a:path>
            </a:pathLst>
          </a:custGeom>
          <a:solidFill>
            <a:schemeClr val="accent6"/>
          </a:solidFill>
        </p:spPr>
        <p:txBody>
          <a:bodyPr wrap="square" anchor="ctr">
            <a:noAutofit/>
          </a:bodyPr>
          <a:lstStyle>
            <a:lvl1pPr algn="ctr">
              <a:defRPr/>
            </a:lvl1pPr>
          </a:lstStyle>
          <a:p>
            <a:r>
              <a:rPr lang="en-US"/>
              <a:t>Click icon to add picture</a:t>
            </a:r>
          </a:p>
        </p:txBody>
      </p:sp>
      <p:sp>
        <p:nvSpPr>
          <p:cNvPr id="18" name="Picture Placeholder 17">
            <a:extLst>
              <a:ext uri="{FF2B5EF4-FFF2-40B4-BE49-F238E27FC236}">
                <a16:creationId xmlns:a16="http://schemas.microsoft.com/office/drawing/2014/main" id="{3671C398-D779-4B1A-BD2F-395D1F3F8D2D}"/>
              </a:ext>
            </a:extLst>
          </p:cNvPr>
          <p:cNvSpPr>
            <a:spLocks noGrp="1"/>
          </p:cNvSpPr>
          <p:nvPr>
            <p:ph type="pic" sz="quarter" idx="15"/>
          </p:nvPr>
        </p:nvSpPr>
        <p:spPr>
          <a:xfrm>
            <a:off x="6281928" y="1819656"/>
            <a:ext cx="2282932" cy="2282932"/>
          </a:xfrm>
          <a:custGeom>
            <a:avLst/>
            <a:gdLst>
              <a:gd name="connsiteX0" fmla="*/ 1141466 w 2282932"/>
              <a:gd name="connsiteY0" fmla="*/ 0 h 2282932"/>
              <a:gd name="connsiteX1" fmla="*/ 2282932 w 2282932"/>
              <a:gd name="connsiteY1" fmla="*/ 1141466 h 2282932"/>
              <a:gd name="connsiteX2" fmla="*/ 1141466 w 2282932"/>
              <a:gd name="connsiteY2" fmla="*/ 2282932 h 2282932"/>
              <a:gd name="connsiteX3" fmla="*/ 0 w 2282932"/>
              <a:gd name="connsiteY3" fmla="*/ 1141466 h 2282932"/>
              <a:gd name="connsiteX4" fmla="*/ 1141466 w 2282932"/>
              <a:gd name="connsiteY4" fmla="*/ 0 h 228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932" h="2282932">
                <a:moveTo>
                  <a:pt x="1141466" y="0"/>
                </a:moveTo>
                <a:cubicBezTo>
                  <a:pt x="1771880" y="0"/>
                  <a:pt x="2282932" y="511052"/>
                  <a:pt x="2282932" y="1141466"/>
                </a:cubicBezTo>
                <a:cubicBezTo>
                  <a:pt x="2282932" y="1771880"/>
                  <a:pt x="1771880" y="2282932"/>
                  <a:pt x="1141466" y="2282932"/>
                </a:cubicBezTo>
                <a:cubicBezTo>
                  <a:pt x="511052" y="2282932"/>
                  <a:pt x="0" y="1771880"/>
                  <a:pt x="0" y="1141466"/>
                </a:cubicBezTo>
                <a:cubicBezTo>
                  <a:pt x="0" y="511052"/>
                  <a:pt x="511052" y="0"/>
                  <a:pt x="1141466" y="0"/>
                </a:cubicBezTo>
                <a:close/>
              </a:path>
            </a:pathLst>
          </a:custGeom>
          <a:solidFill>
            <a:schemeClr val="accent6"/>
          </a:solidFill>
        </p:spPr>
        <p:txBody>
          <a:bodyPr wrap="square" anchor="ctr">
            <a:noAutofit/>
          </a:bodyPr>
          <a:lstStyle>
            <a:lvl1pPr algn="ctr">
              <a:defRPr/>
            </a:lvl1pPr>
          </a:lstStyle>
          <a:p>
            <a:r>
              <a:rPr lang="en-US"/>
              <a:t>Click icon to add picture</a:t>
            </a:r>
          </a:p>
        </p:txBody>
      </p:sp>
      <p:sp>
        <p:nvSpPr>
          <p:cNvPr id="19" name="Picture Placeholder 18">
            <a:extLst>
              <a:ext uri="{FF2B5EF4-FFF2-40B4-BE49-F238E27FC236}">
                <a16:creationId xmlns:a16="http://schemas.microsoft.com/office/drawing/2014/main" id="{C283C6BE-C8D0-4726-B217-58FE337E5E8D}"/>
              </a:ext>
            </a:extLst>
          </p:cNvPr>
          <p:cNvSpPr>
            <a:spLocks noGrp="1"/>
          </p:cNvSpPr>
          <p:nvPr>
            <p:ph type="pic" sz="quarter" idx="16"/>
          </p:nvPr>
        </p:nvSpPr>
        <p:spPr>
          <a:xfrm>
            <a:off x="8897112" y="1819656"/>
            <a:ext cx="2282932" cy="2282932"/>
          </a:xfrm>
          <a:custGeom>
            <a:avLst/>
            <a:gdLst>
              <a:gd name="connsiteX0" fmla="*/ 1141466 w 2282932"/>
              <a:gd name="connsiteY0" fmla="*/ 0 h 2282932"/>
              <a:gd name="connsiteX1" fmla="*/ 2282932 w 2282932"/>
              <a:gd name="connsiteY1" fmla="*/ 1141466 h 2282932"/>
              <a:gd name="connsiteX2" fmla="*/ 1141466 w 2282932"/>
              <a:gd name="connsiteY2" fmla="*/ 2282932 h 2282932"/>
              <a:gd name="connsiteX3" fmla="*/ 0 w 2282932"/>
              <a:gd name="connsiteY3" fmla="*/ 1141466 h 2282932"/>
              <a:gd name="connsiteX4" fmla="*/ 1141466 w 2282932"/>
              <a:gd name="connsiteY4" fmla="*/ 0 h 228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932" h="2282932">
                <a:moveTo>
                  <a:pt x="1141466" y="0"/>
                </a:moveTo>
                <a:cubicBezTo>
                  <a:pt x="1771880" y="0"/>
                  <a:pt x="2282932" y="511052"/>
                  <a:pt x="2282932" y="1141466"/>
                </a:cubicBezTo>
                <a:cubicBezTo>
                  <a:pt x="2282932" y="1771880"/>
                  <a:pt x="1771880" y="2282932"/>
                  <a:pt x="1141466" y="2282932"/>
                </a:cubicBezTo>
                <a:cubicBezTo>
                  <a:pt x="511052" y="2282932"/>
                  <a:pt x="0" y="1771880"/>
                  <a:pt x="0" y="1141466"/>
                </a:cubicBezTo>
                <a:cubicBezTo>
                  <a:pt x="0" y="511052"/>
                  <a:pt x="511052" y="0"/>
                  <a:pt x="1141466" y="0"/>
                </a:cubicBezTo>
                <a:close/>
              </a:path>
            </a:pathLst>
          </a:custGeom>
          <a:solidFill>
            <a:schemeClr val="accent6"/>
          </a:solidFill>
        </p:spPr>
        <p:txBody>
          <a:bodyPr wrap="square" anchor="ctr">
            <a:noAutofit/>
          </a:bodyPr>
          <a:lstStyle>
            <a:lvl1pPr algn="ctr">
              <a:defRPr/>
            </a:lvl1pPr>
          </a:lstStyle>
          <a:p>
            <a:r>
              <a:rPr lang="en-US"/>
              <a:t>Click icon to add picture</a:t>
            </a:r>
          </a:p>
        </p:txBody>
      </p:sp>
      <p:sp>
        <p:nvSpPr>
          <p:cNvPr id="20" name="Text Placeholder 14">
            <a:extLst>
              <a:ext uri="{FF2B5EF4-FFF2-40B4-BE49-F238E27FC236}">
                <a16:creationId xmlns:a16="http://schemas.microsoft.com/office/drawing/2014/main" id="{035F3E11-74CF-4460-9FF3-DD91B5E570CF}"/>
              </a:ext>
            </a:extLst>
          </p:cNvPr>
          <p:cNvSpPr>
            <a:spLocks noGrp="1"/>
          </p:cNvSpPr>
          <p:nvPr>
            <p:ph type="body" sz="quarter" idx="17" hasCustomPrompt="1"/>
          </p:nvPr>
        </p:nvSpPr>
        <p:spPr>
          <a:xfrm>
            <a:off x="1031368" y="4466873"/>
            <a:ext cx="2286000" cy="274320"/>
          </a:xfrm>
        </p:spPr>
        <p:txBody>
          <a:bodyPr/>
          <a:lstStyle>
            <a:lvl1pPr algn="ctr">
              <a:lnSpc>
                <a:spcPct val="100000"/>
              </a:lnSpc>
              <a:buNone/>
              <a:defRPr sz="1800" b="1"/>
            </a:lvl1pPr>
          </a:lstStyle>
          <a:p>
            <a:pPr lvl="0"/>
            <a:r>
              <a:rPr lang="en-US"/>
              <a:t>Name</a:t>
            </a:r>
          </a:p>
        </p:txBody>
      </p:sp>
      <p:sp>
        <p:nvSpPr>
          <p:cNvPr id="24" name="Text Placeholder 14">
            <a:extLst>
              <a:ext uri="{FF2B5EF4-FFF2-40B4-BE49-F238E27FC236}">
                <a16:creationId xmlns:a16="http://schemas.microsoft.com/office/drawing/2014/main" id="{7D857D03-665D-4D33-B7E8-B85D42470B0B}"/>
              </a:ext>
            </a:extLst>
          </p:cNvPr>
          <p:cNvSpPr>
            <a:spLocks noGrp="1"/>
          </p:cNvSpPr>
          <p:nvPr>
            <p:ph type="body" sz="quarter" idx="21" hasCustomPrompt="1"/>
          </p:nvPr>
        </p:nvSpPr>
        <p:spPr>
          <a:xfrm>
            <a:off x="1045013" y="4877332"/>
            <a:ext cx="2286000" cy="594360"/>
          </a:xfrm>
        </p:spPr>
        <p:txBody>
          <a:bodyPr/>
          <a:lstStyle>
            <a:lvl1pPr algn="ctr">
              <a:lnSpc>
                <a:spcPct val="100000"/>
              </a:lnSpc>
              <a:buNone/>
              <a:defRPr sz="1600"/>
            </a:lvl1pPr>
          </a:lstStyle>
          <a:p>
            <a:pPr lvl="0"/>
            <a:r>
              <a:rPr lang="en-US"/>
              <a:t>Title</a:t>
            </a:r>
          </a:p>
        </p:txBody>
      </p:sp>
      <p:sp>
        <p:nvSpPr>
          <p:cNvPr id="28" name="Text Placeholder 14">
            <a:extLst>
              <a:ext uri="{FF2B5EF4-FFF2-40B4-BE49-F238E27FC236}">
                <a16:creationId xmlns:a16="http://schemas.microsoft.com/office/drawing/2014/main" id="{65D2C286-1A79-4B52-82F1-D52060269369}"/>
              </a:ext>
            </a:extLst>
          </p:cNvPr>
          <p:cNvSpPr>
            <a:spLocks noGrp="1"/>
          </p:cNvSpPr>
          <p:nvPr>
            <p:ph type="body" sz="quarter" idx="22" hasCustomPrompt="1"/>
          </p:nvPr>
        </p:nvSpPr>
        <p:spPr>
          <a:xfrm>
            <a:off x="3667663" y="4466873"/>
            <a:ext cx="2286000" cy="274320"/>
          </a:xfrm>
        </p:spPr>
        <p:txBody>
          <a:bodyPr/>
          <a:lstStyle>
            <a:lvl1pPr algn="ctr">
              <a:lnSpc>
                <a:spcPct val="100000"/>
              </a:lnSpc>
              <a:buNone/>
              <a:defRPr sz="1800" b="1"/>
            </a:lvl1pPr>
          </a:lstStyle>
          <a:p>
            <a:pPr lvl="0"/>
            <a:r>
              <a:rPr lang="en-US"/>
              <a:t>Name</a:t>
            </a:r>
          </a:p>
        </p:txBody>
      </p:sp>
      <p:sp>
        <p:nvSpPr>
          <p:cNvPr id="29" name="Text Placeholder 14">
            <a:extLst>
              <a:ext uri="{FF2B5EF4-FFF2-40B4-BE49-F238E27FC236}">
                <a16:creationId xmlns:a16="http://schemas.microsoft.com/office/drawing/2014/main" id="{F0B53ABB-D4AE-4C0B-9902-0C1763EE403B}"/>
              </a:ext>
            </a:extLst>
          </p:cNvPr>
          <p:cNvSpPr>
            <a:spLocks noGrp="1"/>
          </p:cNvSpPr>
          <p:nvPr>
            <p:ph type="body" sz="quarter" idx="23" hasCustomPrompt="1"/>
          </p:nvPr>
        </p:nvSpPr>
        <p:spPr>
          <a:xfrm>
            <a:off x="3681308" y="4877332"/>
            <a:ext cx="2286000" cy="594360"/>
          </a:xfrm>
        </p:spPr>
        <p:txBody>
          <a:bodyPr/>
          <a:lstStyle>
            <a:lvl1pPr algn="ctr">
              <a:lnSpc>
                <a:spcPct val="100000"/>
              </a:lnSpc>
              <a:buNone/>
              <a:defRPr sz="1600"/>
            </a:lvl1pPr>
          </a:lstStyle>
          <a:p>
            <a:pPr lvl="0"/>
            <a:r>
              <a:rPr lang="en-US"/>
              <a:t>Title</a:t>
            </a:r>
          </a:p>
        </p:txBody>
      </p:sp>
      <p:sp>
        <p:nvSpPr>
          <p:cNvPr id="30" name="Text Placeholder 14">
            <a:extLst>
              <a:ext uri="{FF2B5EF4-FFF2-40B4-BE49-F238E27FC236}">
                <a16:creationId xmlns:a16="http://schemas.microsoft.com/office/drawing/2014/main" id="{3AE87779-12F2-4327-ADEE-3F31BFB8D359}"/>
              </a:ext>
            </a:extLst>
          </p:cNvPr>
          <p:cNvSpPr>
            <a:spLocks noGrp="1"/>
          </p:cNvSpPr>
          <p:nvPr>
            <p:ph type="body" sz="quarter" idx="24" hasCustomPrompt="1"/>
          </p:nvPr>
        </p:nvSpPr>
        <p:spPr>
          <a:xfrm>
            <a:off x="6290307" y="4466873"/>
            <a:ext cx="2286000" cy="274320"/>
          </a:xfrm>
        </p:spPr>
        <p:txBody>
          <a:bodyPr/>
          <a:lstStyle>
            <a:lvl1pPr algn="ctr">
              <a:lnSpc>
                <a:spcPct val="100000"/>
              </a:lnSpc>
              <a:buNone/>
              <a:defRPr sz="1800" b="1"/>
            </a:lvl1pPr>
          </a:lstStyle>
          <a:p>
            <a:pPr lvl="0"/>
            <a:r>
              <a:rPr lang="en-US"/>
              <a:t>Name</a:t>
            </a:r>
          </a:p>
        </p:txBody>
      </p:sp>
      <p:sp>
        <p:nvSpPr>
          <p:cNvPr id="31" name="Text Placeholder 14">
            <a:extLst>
              <a:ext uri="{FF2B5EF4-FFF2-40B4-BE49-F238E27FC236}">
                <a16:creationId xmlns:a16="http://schemas.microsoft.com/office/drawing/2014/main" id="{0DCB8055-0EA2-426F-989D-AC9932A17A1B}"/>
              </a:ext>
            </a:extLst>
          </p:cNvPr>
          <p:cNvSpPr>
            <a:spLocks noGrp="1"/>
          </p:cNvSpPr>
          <p:nvPr>
            <p:ph type="body" sz="quarter" idx="25" hasCustomPrompt="1"/>
          </p:nvPr>
        </p:nvSpPr>
        <p:spPr>
          <a:xfrm>
            <a:off x="6303952" y="4877332"/>
            <a:ext cx="2286000" cy="594360"/>
          </a:xfrm>
        </p:spPr>
        <p:txBody>
          <a:bodyPr/>
          <a:lstStyle>
            <a:lvl1pPr algn="ctr">
              <a:lnSpc>
                <a:spcPct val="100000"/>
              </a:lnSpc>
              <a:buNone/>
              <a:defRPr sz="1600"/>
            </a:lvl1pPr>
          </a:lstStyle>
          <a:p>
            <a:pPr lvl="0"/>
            <a:r>
              <a:rPr lang="en-US"/>
              <a:t>Title</a:t>
            </a:r>
          </a:p>
        </p:txBody>
      </p:sp>
      <p:sp>
        <p:nvSpPr>
          <p:cNvPr id="32" name="Text Placeholder 14">
            <a:extLst>
              <a:ext uri="{FF2B5EF4-FFF2-40B4-BE49-F238E27FC236}">
                <a16:creationId xmlns:a16="http://schemas.microsoft.com/office/drawing/2014/main" id="{308EC59B-41AE-4F1B-9364-A00C479F76B9}"/>
              </a:ext>
            </a:extLst>
          </p:cNvPr>
          <p:cNvSpPr>
            <a:spLocks noGrp="1"/>
          </p:cNvSpPr>
          <p:nvPr>
            <p:ph type="body" sz="quarter" idx="26" hasCustomPrompt="1"/>
          </p:nvPr>
        </p:nvSpPr>
        <p:spPr>
          <a:xfrm>
            <a:off x="8924408" y="4466873"/>
            <a:ext cx="2286000" cy="274320"/>
          </a:xfrm>
        </p:spPr>
        <p:txBody>
          <a:bodyPr/>
          <a:lstStyle>
            <a:lvl1pPr algn="ctr">
              <a:lnSpc>
                <a:spcPct val="100000"/>
              </a:lnSpc>
              <a:buNone/>
              <a:defRPr sz="1800" b="1"/>
            </a:lvl1pPr>
          </a:lstStyle>
          <a:p>
            <a:pPr lvl="0"/>
            <a:r>
              <a:rPr lang="en-US"/>
              <a:t>Name</a:t>
            </a:r>
          </a:p>
        </p:txBody>
      </p:sp>
      <p:sp>
        <p:nvSpPr>
          <p:cNvPr id="33" name="Text Placeholder 14">
            <a:extLst>
              <a:ext uri="{FF2B5EF4-FFF2-40B4-BE49-F238E27FC236}">
                <a16:creationId xmlns:a16="http://schemas.microsoft.com/office/drawing/2014/main" id="{BC3965F4-D2B3-4353-A638-332A3F4E704F}"/>
              </a:ext>
            </a:extLst>
          </p:cNvPr>
          <p:cNvSpPr>
            <a:spLocks noGrp="1"/>
          </p:cNvSpPr>
          <p:nvPr>
            <p:ph type="body" sz="quarter" idx="27" hasCustomPrompt="1"/>
          </p:nvPr>
        </p:nvSpPr>
        <p:spPr>
          <a:xfrm>
            <a:off x="8938053" y="4877332"/>
            <a:ext cx="2286000" cy="594360"/>
          </a:xfrm>
        </p:spPr>
        <p:txBody>
          <a:bodyPr/>
          <a:lstStyle>
            <a:lvl1pPr algn="ctr">
              <a:lnSpc>
                <a:spcPct val="100000"/>
              </a:lnSpc>
              <a:buNone/>
              <a:defRPr sz="1600"/>
            </a:lvl1pPr>
          </a:lstStyle>
          <a:p>
            <a:pPr lvl="0"/>
            <a:r>
              <a:rPr lang="en-US"/>
              <a:t>Title</a:t>
            </a:r>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CA"/>
              <a:t>Monday, December 1, 2024</a:t>
            </a:r>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418859425"/>
      </p:ext>
    </p:extLst>
  </p:cSld>
  <p:clrMapOvr>
    <a:masterClrMapping/>
  </p:clrMapOvr>
  <p:extLst>
    <p:ext uri="{DCECCB84-F9BA-43D5-87BE-67443E8EF086}">
      <p15:sldGuideLst xmlns:p15="http://schemas.microsoft.com/office/powerpoint/2012/main">
        <p15:guide id="1" pos="1368" userDrawn="1">
          <p15:clr>
            <a:srgbClr val="FBAE40"/>
          </p15:clr>
        </p15:guide>
        <p15:guide id="2" pos="3024" userDrawn="1">
          <p15:clr>
            <a:srgbClr val="FBAE40"/>
          </p15:clr>
        </p15:guide>
        <p15:guide id="3" pos="4680" userDrawn="1">
          <p15:clr>
            <a:srgbClr val="FBAE40"/>
          </p15:clr>
        </p15:guide>
        <p15:guide id="4" pos="633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lvl1pPr>
              <a:defRPr/>
            </a:lvl1pPr>
          </a:lstStyle>
          <a:p>
            <a:r>
              <a:rPr lang="en-US"/>
              <a:t>Project Management Capstone F24</a:t>
            </a:r>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a:xfrm>
            <a:off x="838200" y="1825625"/>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r>
              <a:rPr lang="en-CA"/>
              <a:t>Monday, December 1, 2024</a:t>
            </a:r>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906150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E5CF8EE9-A776-4052-ABB2-29666265C576}"/>
              </a:ext>
              <a:ext uri="{C183D7F6-B498-43B3-948B-1728B52AA6E4}">
                <adec:decorative xmlns:adec="http://schemas.microsoft.com/office/drawing/2017/decorative" val="1"/>
              </a:ext>
            </a:extLst>
          </p:cNvPr>
          <p:cNvGrpSpPr/>
          <p:nvPr userDrawn="1"/>
        </p:nvGrpSpPr>
        <p:grpSpPr>
          <a:xfrm>
            <a:off x="0" y="6409177"/>
            <a:ext cx="12192000" cy="456774"/>
            <a:chOff x="0" y="6401226"/>
            <a:chExt cx="12192000" cy="456774"/>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800" cap="all" spc="300" baseline="0">
                <a:solidFill>
                  <a:srgbClr val="FFFFFF"/>
                </a:solidFill>
              </a:defRPr>
            </a:lvl1pPr>
          </a:lstStyle>
          <a:p>
            <a:r>
              <a:rPr lang="en-CA"/>
              <a:t>Monday, December 1, 2024</a:t>
            </a:r>
            <a:endParaRPr lang="en-US"/>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800" b="0">
                <a:solidFill>
                  <a:schemeClr val="tx1"/>
                </a:solidFill>
                <a:latin typeface="+mj-lt"/>
              </a:defRPr>
            </a:lvl1pPr>
          </a:lstStyle>
          <a:p>
            <a:r>
              <a:rPr lang="en-US" b="0"/>
              <a:t>Project Management Capstone F24</a:t>
            </a:r>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800">
                <a:solidFill>
                  <a:srgbClr val="FFFFFF"/>
                </a:solidFill>
              </a:defRPr>
            </a:lvl1pPr>
          </a:lstStyle>
          <a:p>
            <a:fld id="{C01389E6-C847-4AD0-B56D-D205B2EAB1EE}" type="slidenum">
              <a:rPr lang="en-US" smtClean="0"/>
              <a:pPr/>
              <a:t>‹#›</a:t>
            </a:fld>
            <a:endParaRPr lang="en-US"/>
          </a:p>
        </p:txBody>
      </p:sp>
    </p:spTree>
    <p:extLst>
      <p:ext uri="{BB962C8B-B14F-4D97-AF65-F5344CB8AC3E}">
        <p14:creationId xmlns:p14="http://schemas.microsoft.com/office/powerpoint/2010/main" val="4082366308"/>
      </p:ext>
    </p:extLst>
  </p:cSld>
  <p:clrMap bg1="lt1" tx1="dk1" bg2="lt2" tx2="dk2" accent1="accent1" accent2="accent2" accent3="accent3" accent4="accent4" accent5="accent5" accent6="accent6" hlink="hlink" folHlink="folHlink"/>
  <p:sldLayoutIdLst>
    <p:sldLayoutId id="2147483676" r:id="rId1"/>
    <p:sldLayoutId id="2147483678" r:id="rId2"/>
    <p:sldLayoutId id="2147483680" r:id="rId3"/>
    <p:sldLayoutId id="2147483661" r:id="rId4"/>
    <p:sldLayoutId id="2147483686" r:id="rId5"/>
    <p:sldLayoutId id="2147483684" r:id="rId6"/>
    <p:sldLayoutId id="2147483681" r:id="rId7"/>
    <p:sldLayoutId id="2147483685" r:id="rId8"/>
    <p:sldLayoutId id="2147483650" r:id="rId9"/>
    <p:sldLayoutId id="2147483653" r:id="rId10"/>
    <p:sldLayoutId id="2147483682" r:id="rId11"/>
    <p:sldLayoutId id="2147483683" r:id="rId12"/>
    <p:sldLayoutId id="2147483679" r:id="rId13"/>
    <p:sldLayoutId id="2147483655" r:id="rId14"/>
    <p:sldLayoutId id="2147483656" r:id="rId15"/>
    <p:sldLayoutId id="2147483657" r:id="rId16"/>
  </p:sldLayoutIdLst>
  <p:hf hdr="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hyperlink" Target="http://www.pngall.com/solution-pn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5.xml.rels><?xml version="1.0" encoding="UTF-8" standalone="yes"?>
<Relationships xmlns="http://schemas.openxmlformats.org/package/2006/relationships"><Relationship Id="rId8" Type="http://schemas.openxmlformats.org/officeDocument/2006/relationships/image" Target="../media/image54.jpe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5.xml"/><Relationship Id="rId1" Type="http://schemas.openxmlformats.org/officeDocument/2006/relationships/slideLayout" Target="../slideLayouts/slideLayout5.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7.xml"/><Relationship Id="rId1" Type="http://schemas.openxmlformats.org/officeDocument/2006/relationships/slideLayout" Target="../slideLayouts/slideLayout1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6.jpeg"/><Relationship Id="rId4" Type="http://schemas.openxmlformats.org/officeDocument/2006/relationships/hyperlink" Target="https://www.mrhowd.com/techex/"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sv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4.png"/><Relationship Id="rId11" Type="http://schemas.openxmlformats.org/officeDocument/2006/relationships/image" Target="../media/image19.svg"/><Relationship Id="rId5" Type="http://schemas.openxmlformats.org/officeDocument/2006/relationships/image" Target="../media/image13.sv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sv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799020-4ABD-4E8C-8F34-FD42A314F70C}"/>
              </a:ext>
            </a:extLst>
          </p:cNvPr>
          <p:cNvSpPr>
            <a:spLocks noGrp="1"/>
          </p:cNvSpPr>
          <p:nvPr>
            <p:ph type="ctrTitle"/>
          </p:nvPr>
        </p:nvSpPr>
        <p:spPr>
          <a:xfrm>
            <a:off x="782918" y="1028700"/>
            <a:ext cx="10614211" cy="1152712"/>
          </a:xfrm>
        </p:spPr>
        <p:txBody>
          <a:bodyPr/>
          <a:lstStyle/>
          <a:p>
            <a:r>
              <a:rPr lang="en-US"/>
              <a:t>AI Integration for ACME Learning Programs</a:t>
            </a:r>
          </a:p>
        </p:txBody>
      </p:sp>
      <p:sp>
        <p:nvSpPr>
          <p:cNvPr id="5" name="Subtitle 4">
            <a:extLst>
              <a:ext uri="{FF2B5EF4-FFF2-40B4-BE49-F238E27FC236}">
                <a16:creationId xmlns:a16="http://schemas.microsoft.com/office/drawing/2014/main" id="{6968B250-ACDF-4D57-BD3E-D18F93E457A1}"/>
              </a:ext>
            </a:extLst>
          </p:cNvPr>
          <p:cNvSpPr>
            <a:spLocks noGrp="1"/>
          </p:cNvSpPr>
          <p:nvPr>
            <p:ph type="subTitle" idx="1"/>
          </p:nvPr>
        </p:nvSpPr>
        <p:spPr>
          <a:xfrm>
            <a:off x="1524000" y="2408518"/>
            <a:ext cx="9144000" cy="609600"/>
          </a:xfrm>
        </p:spPr>
        <p:txBody>
          <a:bodyPr vert="horz" lIns="0" tIns="0" rIns="0" bIns="0" rtlCol="0" anchor="t">
            <a:normAutofit/>
          </a:bodyPr>
          <a:lstStyle/>
          <a:p>
            <a:r>
              <a:rPr lang="en-US"/>
              <a:t>Group 26            December 2, 2024</a:t>
            </a:r>
          </a:p>
        </p:txBody>
      </p:sp>
      <p:pic>
        <p:nvPicPr>
          <p:cNvPr id="8" name="Picture Placeholder 7" descr="A close - up of a record player">
            <a:extLst>
              <a:ext uri="{FF2B5EF4-FFF2-40B4-BE49-F238E27FC236}">
                <a16:creationId xmlns:a16="http://schemas.microsoft.com/office/drawing/2014/main" id="{33532A47-3BF0-4F92-A773-5C134A954CB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2343302" y="3351746"/>
            <a:ext cx="7519558" cy="3506255"/>
          </a:xfrm>
        </p:spPr>
      </p:pic>
    </p:spTree>
    <p:extLst>
      <p:ext uri="{BB962C8B-B14F-4D97-AF65-F5344CB8AC3E}">
        <p14:creationId xmlns:p14="http://schemas.microsoft.com/office/powerpoint/2010/main" val="300579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1DBC8414-BE7E-4B6C-A114-B2C3795C8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53806" y="1153804"/>
            <a:ext cx="6346209" cy="4038601"/>
          </a:xfrm>
          <a:prstGeom prst="rect">
            <a:avLst/>
          </a:prstGeom>
          <a:gradFill>
            <a:gsLst>
              <a:gs pos="0">
                <a:schemeClr val="accent5">
                  <a:lumMod val="60000"/>
                  <a:lumOff val="40000"/>
                  <a:alpha val="0"/>
                </a:schemeClr>
              </a:gs>
              <a:gs pos="99000">
                <a:schemeClr val="accent2">
                  <a:alpha val="92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59574" y="3578975"/>
            <a:ext cx="2502407" cy="4055644"/>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DE6E822A-8BCF-432C-83E6-BBE821476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13000">
                <a:schemeClr val="accent4">
                  <a:lumMod val="20000"/>
                  <a:lumOff val="80000"/>
                  <a:alpha val="200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CA9DDD3-78AC-0094-663E-D189918FE688}"/>
              </a:ext>
            </a:extLst>
          </p:cNvPr>
          <p:cNvSpPr>
            <a:spLocks noGrp="1"/>
          </p:cNvSpPr>
          <p:nvPr>
            <p:ph type="title"/>
          </p:nvPr>
        </p:nvSpPr>
        <p:spPr>
          <a:xfrm>
            <a:off x="243" y="957317"/>
            <a:ext cx="3878613" cy="3406187"/>
          </a:xfrm>
        </p:spPr>
        <p:txBody>
          <a:bodyPr vert="horz" lIns="0" tIns="0" rIns="0" bIns="0" rtlCol="0" anchor="b">
            <a:normAutofit/>
          </a:bodyPr>
          <a:lstStyle/>
          <a:p>
            <a:pPr algn="r"/>
            <a:r>
              <a:rPr lang="en-US" sz="3200" spc="750"/>
              <a:t>Cost Breakdown</a:t>
            </a:r>
          </a:p>
        </p:txBody>
      </p:sp>
      <p:sp>
        <p:nvSpPr>
          <p:cNvPr id="3" name="Footer Placeholder 2">
            <a:extLst>
              <a:ext uri="{FF2B5EF4-FFF2-40B4-BE49-F238E27FC236}">
                <a16:creationId xmlns:a16="http://schemas.microsoft.com/office/drawing/2014/main" id="{154EBCFF-BC72-3985-CD18-A0DBA7B4ECAA}"/>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latin typeface="+mj-lt"/>
                <a:ea typeface="+mn-ea"/>
                <a:cs typeface="+mn-cs"/>
              </a:rPr>
              <a:t>Project Management Capstone F24</a:t>
            </a:r>
          </a:p>
        </p:txBody>
      </p:sp>
      <p:sp>
        <p:nvSpPr>
          <p:cNvPr id="8" name="Date Placeholder 7">
            <a:extLst>
              <a:ext uri="{FF2B5EF4-FFF2-40B4-BE49-F238E27FC236}">
                <a16:creationId xmlns:a16="http://schemas.microsoft.com/office/drawing/2014/main" id="{B88CB0D5-A230-6F48-29C4-B02BCC3BB29A}"/>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tx1"/>
                </a:solidFill>
              </a:rPr>
              <a:t>Monday, December 1, 2024</a:t>
            </a:r>
          </a:p>
        </p:txBody>
      </p:sp>
      <p:sp>
        <p:nvSpPr>
          <p:cNvPr id="9" name="Slide Number Placeholder 8">
            <a:extLst>
              <a:ext uri="{FF2B5EF4-FFF2-40B4-BE49-F238E27FC236}">
                <a16:creationId xmlns:a16="http://schemas.microsoft.com/office/drawing/2014/main" id="{BF65CC79-EF3B-57F2-3363-0F13820A7415}"/>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39A857F5-96C8-461D-A78C-38E92FE1C522}" type="slidenum">
              <a:rPr lang="en-US">
                <a:solidFill>
                  <a:schemeClr val="tx1"/>
                </a:solidFill>
              </a:rPr>
              <a:pPr>
                <a:spcAft>
                  <a:spcPts val="600"/>
                </a:spcAft>
              </a:pPr>
              <a:t>10</a:t>
            </a:fld>
            <a:endParaRPr lang="en-US">
              <a:solidFill>
                <a:schemeClr val="tx1"/>
              </a:solidFill>
            </a:endParaRPr>
          </a:p>
        </p:txBody>
      </p:sp>
      <p:pic>
        <p:nvPicPr>
          <p:cNvPr id="17" name="Content Placeholder 16">
            <a:extLst>
              <a:ext uri="{FF2B5EF4-FFF2-40B4-BE49-F238E27FC236}">
                <a16:creationId xmlns:a16="http://schemas.microsoft.com/office/drawing/2014/main" id="{AEC13E23-0DFE-3317-937F-3BB3F16BBA75}"/>
              </a:ext>
            </a:extLst>
          </p:cNvPr>
          <p:cNvPicPr preferRelativeResize="0">
            <a:picLocks noGrp="1" noChangeAspect="1"/>
          </p:cNvPicPr>
          <p:nvPr>
            <p:ph idx="1"/>
          </p:nvPr>
        </p:nvPicPr>
        <p:blipFill>
          <a:blip r:embed="rId3"/>
          <a:stretch/>
        </p:blipFill>
        <p:spPr>
          <a:xfrm>
            <a:off x="4044864" y="1063840"/>
            <a:ext cx="7839342" cy="4375680"/>
          </a:xfrm>
          <a:prstGeom prst="rect">
            <a:avLst/>
          </a:prstGeom>
        </p:spPr>
      </p:pic>
    </p:spTree>
    <p:extLst>
      <p:ext uri="{BB962C8B-B14F-4D97-AF65-F5344CB8AC3E}">
        <p14:creationId xmlns:p14="http://schemas.microsoft.com/office/powerpoint/2010/main" val="1739537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CB9ADE8-CA1F-DBC7-F7FA-7804C81BD1FE}"/>
            </a:ext>
          </a:extLst>
        </p:cNvPr>
        <p:cNvGrpSpPr/>
        <p:nvPr/>
      </p:nvGrpSpPr>
      <p:grpSpPr>
        <a:xfrm>
          <a:off x="0" y="0"/>
          <a:ext cx="0" cy="0"/>
          <a:chOff x="0" y="0"/>
          <a:chExt cx="0" cy="0"/>
        </a:xfrm>
      </p:grpSpPr>
      <p:sp>
        <p:nvSpPr>
          <p:cNvPr id="19" name="Rectangle 18">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1DBC8414-BE7E-4B6C-A114-B2C3795C8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53806" y="1153804"/>
            <a:ext cx="6346209" cy="4038601"/>
          </a:xfrm>
          <a:prstGeom prst="rect">
            <a:avLst/>
          </a:prstGeom>
          <a:gradFill>
            <a:gsLst>
              <a:gs pos="0">
                <a:schemeClr val="accent5">
                  <a:lumMod val="60000"/>
                  <a:lumOff val="40000"/>
                  <a:alpha val="0"/>
                </a:schemeClr>
              </a:gs>
              <a:gs pos="99000">
                <a:schemeClr val="accent2">
                  <a:alpha val="92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59574" y="3578975"/>
            <a:ext cx="2502407" cy="4055644"/>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DE6E822A-8BCF-432C-83E6-BBE821476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13000">
                <a:schemeClr val="accent4">
                  <a:lumMod val="20000"/>
                  <a:lumOff val="80000"/>
                  <a:alpha val="200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26D963B-B5CF-DB23-7DA4-0319FD69D42E}"/>
              </a:ext>
            </a:extLst>
          </p:cNvPr>
          <p:cNvSpPr>
            <a:spLocks noGrp="1"/>
          </p:cNvSpPr>
          <p:nvPr>
            <p:ph type="title"/>
          </p:nvPr>
        </p:nvSpPr>
        <p:spPr>
          <a:xfrm>
            <a:off x="-29451" y="797554"/>
            <a:ext cx="4056730" cy="3406187"/>
          </a:xfrm>
        </p:spPr>
        <p:txBody>
          <a:bodyPr vert="horz" lIns="0" tIns="0" rIns="0" bIns="0" rtlCol="0" anchor="b">
            <a:normAutofit/>
          </a:bodyPr>
          <a:lstStyle/>
          <a:p>
            <a:pPr algn="r"/>
            <a:r>
              <a:rPr lang="en-US" sz="3200" spc="750"/>
              <a:t>DURATION BREAKDOWAN</a:t>
            </a:r>
          </a:p>
        </p:txBody>
      </p:sp>
      <p:sp>
        <p:nvSpPr>
          <p:cNvPr id="3" name="Footer Placeholder 2">
            <a:extLst>
              <a:ext uri="{FF2B5EF4-FFF2-40B4-BE49-F238E27FC236}">
                <a16:creationId xmlns:a16="http://schemas.microsoft.com/office/drawing/2014/main" id="{532A2D74-0626-F741-CE24-25307C72A610}"/>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latin typeface="+mj-lt"/>
                <a:ea typeface="+mn-ea"/>
                <a:cs typeface="+mn-cs"/>
              </a:rPr>
              <a:t>Project Management Capstone F24</a:t>
            </a:r>
          </a:p>
        </p:txBody>
      </p:sp>
      <p:sp>
        <p:nvSpPr>
          <p:cNvPr id="8" name="Date Placeholder 7">
            <a:extLst>
              <a:ext uri="{FF2B5EF4-FFF2-40B4-BE49-F238E27FC236}">
                <a16:creationId xmlns:a16="http://schemas.microsoft.com/office/drawing/2014/main" id="{FD258A7A-DE2C-6016-335D-688E8792B192}"/>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tx1"/>
                </a:solidFill>
              </a:rPr>
              <a:t>Monday, December 1, 2024</a:t>
            </a:r>
          </a:p>
        </p:txBody>
      </p:sp>
      <p:sp>
        <p:nvSpPr>
          <p:cNvPr id="9" name="Slide Number Placeholder 8">
            <a:extLst>
              <a:ext uri="{FF2B5EF4-FFF2-40B4-BE49-F238E27FC236}">
                <a16:creationId xmlns:a16="http://schemas.microsoft.com/office/drawing/2014/main" id="{C7924599-5CB9-9A70-BB06-35E24CFDCB5E}"/>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39A857F5-96C8-461D-A78C-38E92FE1C522}" type="slidenum">
              <a:rPr lang="en-US">
                <a:solidFill>
                  <a:schemeClr val="tx1"/>
                </a:solidFill>
              </a:rPr>
              <a:pPr>
                <a:spcAft>
                  <a:spcPts val="600"/>
                </a:spcAft>
              </a:pPr>
              <a:t>11</a:t>
            </a:fld>
            <a:endParaRPr lang="en-US">
              <a:solidFill>
                <a:schemeClr val="tx1"/>
              </a:solidFill>
            </a:endParaRPr>
          </a:p>
        </p:txBody>
      </p:sp>
      <p:pic>
        <p:nvPicPr>
          <p:cNvPr id="17" name="Content Placeholder 16">
            <a:extLst>
              <a:ext uri="{FF2B5EF4-FFF2-40B4-BE49-F238E27FC236}">
                <a16:creationId xmlns:a16="http://schemas.microsoft.com/office/drawing/2014/main" id="{F78DE1D9-1D72-C81C-F65A-2F0A32158176}"/>
              </a:ext>
            </a:extLst>
          </p:cNvPr>
          <p:cNvPicPr preferRelativeResize="0">
            <a:picLocks noGrp="1" noChangeAspect="1"/>
          </p:cNvPicPr>
          <p:nvPr>
            <p:ph idx="1"/>
          </p:nvPr>
        </p:nvPicPr>
        <p:blipFill>
          <a:blip r:embed="rId3"/>
          <a:srcRect l="1357" t="2467" r="630"/>
          <a:stretch/>
        </p:blipFill>
        <p:spPr>
          <a:xfrm>
            <a:off x="4258230" y="1515526"/>
            <a:ext cx="7717832" cy="3634275"/>
          </a:xfrm>
          <a:prstGeom prst="rect">
            <a:avLst/>
          </a:prstGeom>
        </p:spPr>
      </p:pic>
    </p:spTree>
    <p:extLst>
      <p:ext uri="{BB962C8B-B14F-4D97-AF65-F5344CB8AC3E}">
        <p14:creationId xmlns:p14="http://schemas.microsoft.com/office/powerpoint/2010/main" val="35022646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7E0FB71-A00D-6DD7-C239-42333341B0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72DC70-CDBD-637A-554D-62BBB2F65309}"/>
              </a:ext>
            </a:extLst>
          </p:cNvPr>
          <p:cNvSpPr>
            <a:spLocks noGrp="1"/>
          </p:cNvSpPr>
          <p:nvPr>
            <p:ph type="title"/>
          </p:nvPr>
        </p:nvSpPr>
        <p:spPr/>
        <p:txBody>
          <a:bodyPr/>
          <a:lstStyle/>
          <a:p>
            <a:r>
              <a:rPr lang="en-US"/>
              <a:t>RESOURCE ALLOCATION</a:t>
            </a:r>
          </a:p>
        </p:txBody>
      </p:sp>
      <p:sp>
        <p:nvSpPr>
          <p:cNvPr id="3" name="Footer Placeholder 2">
            <a:extLst>
              <a:ext uri="{FF2B5EF4-FFF2-40B4-BE49-F238E27FC236}">
                <a16:creationId xmlns:a16="http://schemas.microsoft.com/office/drawing/2014/main" id="{1C2685C8-ED29-222F-E1AF-E8FD553A0130}"/>
              </a:ext>
            </a:extLst>
          </p:cNvPr>
          <p:cNvSpPr>
            <a:spLocks noGrp="1"/>
          </p:cNvSpPr>
          <p:nvPr>
            <p:ph type="ftr" sz="quarter" idx="11"/>
          </p:nvPr>
        </p:nvSpPr>
        <p:spPr/>
        <p:txBody>
          <a:bodyPr vert="horz" lIns="91440" tIns="45720" rIns="91440" bIns="45720" rtlCol="0" anchor="ctr">
            <a:normAutofit/>
          </a:bodyPr>
          <a:lstStyle/>
          <a:p>
            <a:pPr>
              <a:spcAft>
                <a:spcPts val="600"/>
              </a:spcAft>
            </a:pPr>
            <a:r>
              <a:rPr lang="en-US" b="1" kern="1200">
                <a:latin typeface="+mj-lt"/>
                <a:ea typeface="+mn-ea"/>
                <a:cs typeface="+mn-cs"/>
              </a:rPr>
              <a:t>Project Management Capstone F24</a:t>
            </a:r>
          </a:p>
        </p:txBody>
      </p:sp>
      <p:sp>
        <p:nvSpPr>
          <p:cNvPr id="8" name="Date Placeholder 7">
            <a:extLst>
              <a:ext uri="{FF2B5EF4-FFF2-40B4-BE49-F238E27FC236}">
                <a16:creationId xmlns:a16="http://schemas.microsoft.com/office/drawing/2014/main" id="{613243D8-EA30-BBAD-953E-A903DADDEF59}"/>
              </a:ext>
            </a:extLst>
          </p:cNvPr>
          <p:cNvSpPr>
            <a:spLocks noGrp="1"/>
          </p:cNvSpPr>
          <p:nvPr>
            <p:ph type="dt" sz="half" idx="10"/>
          </p:nvPr>
        </p:nvSpPr>
        <p:spPr/>
        <p:txBody>
          <a:bodyPr vert="horz" lIns="91440" tIns="45720" rIns="91440" bIns="45720" rtlCol="0" anchor="ctr">
            <a:normAutofit/>
          </a:bodyPr>
          <a:lstStyle/>
          <a:p>
            <a:pPr>
              <a:spcAft>
                <a:spcPts val="600"/>
              </a:spcAft>
            </a:pPr>
            <a:r>
              <a:rPr lang="en-US">
                <a:solidFill>
                  <a:schemeClr val="bg1"/>
                </a:solidFill>
              </a:rPr>
              <a:t>Monday, December 1, 2024</a:t>
            </a:r>
          </a:p>
        </p:txBody>
      </p:sp>
      <p:sp>
        <p:nvSpPr>
          <p:cNvPr id="9" name="Slide Number Placeholder 8">
            <a:extLst>
              <a:ext uri="{FF2B5EF4-FFF2-40B4-BE49-F238E27FC236}">
                <a16:creationId xmlns:a16="http://schemas.microsoft.com/office/drawing/2014/main" id="{A1231530-0246-DA26-20FE-0CAAD872E4FE}"/>
              </a:ext>
            </a:extLst>
          </p:cNvPr>
          <p:cNvSpPr>
            <a:spLocks noGrp="1"/>
          </p:cNvSpPr>
          <p:nvPr>
            <p:ph type="sldNum" sz="quarter" idx="12"/>
          </p:nvPr>
        </p:nvSpPr>
        <p:spPr/>
        <p:txBody>
          <a:bodyPr vert="horz" lIns="91440" tIns="45720" rIns="91440" bIns="45720" rtlCol="0" anchor="ctr">
            <a:normAutofit/>
          </a:bodyPr>
          <a:lstStyle/>
          <a:p>
            <a:pPr>
              <a:spcAft>
                <a:spcPts val="600"/>
              </a:spcAft>
            </a:pPr>
            <a:fld id="{39A857F5-96C8-461D-A78C-38E92FE1C522}" type="slidenum">
              <a:rPr lang="en-US" smtClean="0">
                <a:solidFill>
                  <a:schemeClr val="bg1"/>
                </a:solidFill>
              </a:rPr>
              <a:pPr>
                <a:spcAft>
                  <a:spcPts val="600"/>
                </a:spcAft>
              </a:pPr>
              <a:t>12</a:t>
            </a:fld>
            <a:endParaRPr lang="en-US">
              <a:solidFill>
                <a:schemeClr val="bg1"/>
              </a:solidFill>
            </a:endParaRPr>
          </a:p>
        </p:txBody>
      </p:sp>
      <p:pic>
        <p:nvPicPr>
          <p:cNvPr id="6" name="Picture 5" descr="A graph of a number of people&#10;&#10;Description automatically generated with medium confidence">
            <a:extLst>
              <a:ext uri="{FF2B5EF4-FFF2-40B4-BE49-F238E27FC236}">
                <a16:creationId xmlns:a16="http://schemas.microsoft.com/office/drawing/2014/main" id="{AF1263C4-0ADB-8F29-C9D2-E30B3862D553}"/>
              </a:ext>
            </a:extLst>
          </p:cNvPr>
          <p:cNvPicPr>
            <a:picLocks noChangeAspect="1"/>
          </p:cNvPicPr>
          <p:nvPr/>
        </p:nvPicPr>
        <p:blipFill>
          <a:blip r:embed="rId3"/>
          <a:stretch>
            <a:fillRect/>
          </a:stretch>
        </p:blipFill>
        <p:spPr>
          <a:xfrm>
            <a:off x="457200" y="2357933"/>
            <a:ext cx="5266607" cy="3264456"/>
          </a:xfrm>
          <a:prstGeom prst="rect">
            <a:avLst/>
          </a:prstGeom>
        </p:spPr>
      </p:pic>
      <p:pic>
        <p:nvPicPr>
          <p:cNvPr id="10" name="Picture 9" descr="A chart with numbers and a circle&#10;&#10;Description automatically generated">
            <a:extLst>
              <a:ext uri="{FF2B5EF4-FFF2-40B4-BE49-F238E27FC236}">
                <a16:creationId xmlns:a16="http://schemas.microsoft.com/office/drawing/2014/main" id="{223E7C23-0D03-12DA-D215-A709E65098AF}"/>
              </a:ext>
            </a:extLst>
          </p:cNvPr>
          <p:cNvPicPr>
            <a:picLocks noChangeAspect="1"/>
          </p:cNvPicPr>
          <p:nvPr/>
        </p:nvPicPr>
        <p:blipFill>
          <a:blip r:embed="rId4"/>
          <a:stretch>
            <a:fillRect/>
          </a:stretch>
        </p:blipFill>
        <p:spPr>
          <a:xfrm>
            <a:off x="6093985" y="2354965"/>
            <a:ext cx="5263118" cy="3273881"/>
          </a:xfrm>
          <a:prstGeom prst="rect">
            <a:avLst/>
          </a:prstGeom>
        </p:spPr>
      </p:pic>
    </p:spTree>
    <p:extLst>
      <p:ext uri="{BB962C8B-B14F-4D97-AF65-F5344CB8AC3E}">
        <p14:creationId xmlns:p14="http://schemas.microsoft.com/office/powerpoint/2010/main" val="705228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EA823B-D148-97E5-425A-566DDEC10F38}"/>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0EFFA770-B09F-A75F-ACF6-959D31D216DF}"/>
              </a:ext>
            </a:extLst>
          </p:cNvPr>
          <p:cNvSpPr>
            <a:spLocks noGrp="1"/>
          </p:cNvSpPr>
          <p:nvPr>
            <p:ph type="ctrTitle"/>
          </p:nvPr>
        </p:nvSpPr>
        <p:spPr>
          <a:xfrm>
            <a:off x="929154" y="987237"/>
            <a:ext cx="4506259" cy="2976491"/>
          </a:xfrm>
        </p:spPr>
        <p:txBody>
          <a:bodyPr/>
          <a:lstStyle/>
          <a:p>
            <a:r>
              <a:rPr lang="en-US"/>
              <a:t>Proposed Solution</a:t>
            </a:r>
          </a:p>
        </p:txBody>
      </p:sp>
      <p:sp>
        <p:nvSpPr>
          <p:cNvPr id="7" name="Footer Placeholder 6">
            <a:extLst>
              <a:ext uri="{FF2B5EF4-FFF2-40B4-BE49-F238E27FC236}">
                <a16:creationId xmlns:a16="http://schemas.microsoft.com/office/drawing/2014/main" id="{A0D2AA71-69BB-FA30-7B75-5F90EA951149}"/>
              </a:ext>
            </a:extLst>
          </p:cNvPr>
          <p:cNvSpPr>
            <a:spLocks noGrp="1"/>
          </p:cNvSpPr>
          <p:nvPr>
            <p:ph type="ftr" sz="quarter" idx="11"/>
          </p:nvPr>
        </p:nvSpPr>
        <p:spPr/>
        <p:txBody>
          <a:bodyPr/>
          <a:lstStyle/>
          <a:p>
            <a:r>
              <a:rPr lang="en-US"/>
              <a:t>Project Management Capstone F24</a:t>
            </a:r>
          </a:p>
        </p:txBody>
      </p:sp>
      <p:pic>
        <p:nvPicPr>
          <p:cNvPr id="16" name="Picture Placeholder 15" descr="A hand holding a sign&#10;&#10;Description automatically generated">
            <a:extLst>
              <a:ext uri="{FF2B5EF4-FFF2-40B4-BE49-F238E27FC236}">
                <a16:creationId xmlns:a16="http://schemas.microsoft.com/office/drawing/2014/main" id="{27C79B4B-F1B8-EBB7-5497-77B8191FDEBF}"/>
              </a:ext>
            </a:extLst>
          </p:cNvPr>
          <p:cNvPicPr>
            <a:picLocks noGrp="1" noChangeAspect="1"/>
          </p:cNvPicPr>
          <p:nvPr>
            <p:ph type="pic" sz="quarter" idx="14"/>
          </p:nvPr>
        </p:nvPicPr>
        <p:blipFill rotWithShape="1">
          <a:blip r:embed="rId3">
            <a:extLst>
              <a:ext uri="{837473B0-CC2E-450A-ABE3-18F120FF3D39}">
                <a1611:picAttrSrcUrl xmlns:a1611="http://schemas.microsoft.com/office/drawing/2016/11/main" r:id="rId4"/>
              </a:ext>
            </a:extLst>
          </a:blip>
          <a:srcRect/>
          <a:stretch/>
        </p:blipFill>
        <p:spPr>
          <a:xfrm>
            <a:off x="6188450" y="4756"/>
            <a:ext cx="5913639" cy="6388069"/>
          </a:xfrm>
        </p:spPr>
      </p:pic>
      <p:sp>
        <p:nvSpPr>
          <p:cNvPr id="6" name="Date Placeholder 5">
            <a:extLst>
              <a:ext uri="{FF2B5EF4-FFF2-40B4-BE49-F238E27FC236}">
                <a16:creationId xmlns:a16="http://schemas.microsoft.com/office/drawing/2014/main" id="{2B189601-58B2-5653-F7BB-9FCF2F9DF7E8}"/>
              </a:ext>
            </a:extLst>
          </p:cNvPr>
          <p:cNvSpPr>
            <a:spLocks noGrp="1"/>
          </p:cNvSpPr>
          <p:nvPr>
            <p:ph type="dt" sz="half" idx="10"/>
          </p:nvPr>
        </p:nvSpPr>
        <p:spPr/>
        <p:txBody>
          <a:bodyPr/>
          <a:lstStyle/>
          <a:p>
            <a:r>
              <a:rPr lang="en-CA"/>
              <a:t>Monday, December 1, 2024</a:t>
            </a:r>
            <a:endParaRPr lang="en-US"/>
          </a:p>
        </p:txBody>
      </p:sp>
      <p:sp>
        <p:nvSpPr>
          <p:cNvPr id="8" name="Slide Number Placeholder 7">
            <a:extLst>
              <a:ext uri="{FF2B5EF4-FFF2-40B4-BE49-F238E27FC236}">
                <a16:creationId xmlns:a16="http://schemas.microsoft.com/office/drawing/2014/main" id="{0B1265CC-F9C0-F421-B7E9-9618C0CCEAF4}"/>
              </a:ext>
            </a:extLst>
          </p:cNvPr>
          <p:cNvSpPr>
            <a:spLocks noGrp="1"/>
          </p:cNvSpPr>
          <p:nvPr>
            <p:ph type="sldNum" sz="quarter" idx="12"/>
          </p:nvPr>
        </p:nvSpPr>
        <p:spPr/>
        <p:txBody>
          <a:bodyPr/>
          <a:lstStyle/>
          <a:p>
            <a:fld id="{C01389E6-C847-4AD0-B56D-D205B2EAB1EE}" type="slidenum">
              <a:rPr lang="en-US" smtClean="0"/>
              <a:t>13</a:t>
            </a:fld>
            <a:endParaRPr lang="en-US"/>
          </a:p>
        </p:txBody>
      </p:sp>
      <p:sp>
        <p:nvSpPr>
          <p:cNvPr id="3" name="Subtitle 2">
            <a:extLst>
              <a:ext uri="{FF2B5EF4-FFF2-40B4-BE49-F238E27FC236}">
                <a16:creationId xmlns:a16="http://schemas.microsoft.com/office/drawing/2014/main" id="{8818BE84-9211-8EE0-891B-F8E4ACE03A4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15984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362F65-932E-F2BC-6010-F3F9AB97AB89}"/>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2E4D961E-64CE-0099-1D66-31F08BD88BF9}"/>
              </a:ext>
            </a:extLst>
          </p:cNvPr>
          <p:cNvSpPr>
            <a:spLocks noGrp="1"/>
          </p:cNvSpPr>
          <p:nvPr>
            <p:ph type="title"/>
          </p:nvPr>
        </p:nvSpPr>
        <p:spPr>
          <a:xfrm>
            <a:off x="4769893" y="457200"/>
            <a:ext cx="6230956" cy="1569368"/>
          </a:xfrm>
        </p:spPr>
        <p:txBody>
          <a:bodyPr/>
          <a:lstStyle/>
          <a:p>
            <a:r>
              <a:rPr lang="en-US"/>
              <a:t>Project Requirements</a:t>
            </a:r>
          </a:p>
        </p:txBody>
      </p:sp>
      <p:sp>
        <p:nvSpPr>
          <p:cNvPr id="5" name="Footer Placeholder 4">
            <a:extLst>
              <a:ext uri="{FF2B5EF4-FFF2-40B4-BE49-F238E27FC236}">
                <a16:creationId xmlns:a16="http://schemas.microsoft.com/office/drawing/2014/main" id="{3FDCCDAD-B766-6699-961D-93A64FD59A89}"/>
              </a:ext>
            </a:extLst>
          </p:cNvPr>
          <p:cNvSpPr>
            <a:spLocks noGrp="1"/>
          </p:cNvSpPr>
          <p:nvPr>
            <p:ph type="ftr" sz="quarter" idx="11"/>
          </p:nvPr>
        </p:nvSpPr>
        <p:spPr>
          <a:xfrm rot="5400000">
            <a:off x="-1828800" y="1911096"/>
            <a:ext cx="4114800" cy="457200"/>
          </a:xfrm>
          <a:effectLst/>
        </p:spPr>
        <p:txBody>
          <a:bodyPr/>
          <a:lstStyle/>
          <a:p>
            <a:r>
              <a:rPr lang="en-US"/>
              <a:t>Project Management Capstone F24</a:t>
            </a:r>
          </a:p>
        </p:txBody>
      </p:sp>
      <p:pic>
        <p:nvPicPr>
          <p:cNvPr id="31" name="Picture Placeholder 30" descr="Project requirements isolated cartoon vector illustrations Stock Vector ...">
            <a:extLst>
              <a:ext uri="{FF2B5EF4-FFF2-40B4-BE49-F238E27FC236}">
                <a16:creationId xmlns:a16="http://schemas.microsoft.com/office/drawing/2014/main" id="{FACED4E2-BE0D-486F-CB0A-04C63C2E77E0}"/>
              </a:ext>
            </a:extLst>
          </p:cNvPr>
          <p:cNvPicPr>
            <a:picLocks noGrp="1" noChangeAspect="1"/>
          </p:cNvPicPr>
          <p:nvPr>
            <p:ph type="pic" sz="quarter" idx="16"/>
          </p:nvPr>
        </p:nvPicPr>
        <p:blipFill rotWithShape="1">
          <a:blip r:embed="rId3"/>
          <a:srcRect/>
          <a:stretch/>
        </p:blipFill>
        <p:spPr>
          <a:xfrm>
            <a:off x="-1718" y="6258"/>
            <a:ext cx="4677929" cy="6397132"/>
          </a:xfrm>
        </p:spPr>
      </p:pic>
      <p:sp>
        <p:nvSpPr>
          <p:cNvPr id="11" name="Content Placeholder 10">
            <a:extLst>
              <a:ext uri="{FF2B5EF4-FFF2-40B4-BE49-F238E27FC236}">
                <a16:creationId xmlns:a16="http://schemas.microsoft.com/office/drawing/2014/main" id="{A240B00F-66B0-C579-4C10-7A4DCBAC6C9F}"/>
              </a:ext>
            </a:extLst>
          </p:cNvPr>
          <p:cNvSpPr>
            <a:spLocks noGrp="1"/>
          </p:cNvSpPr>
          <p:nvPr>
            <p:ph sz="quarter" idx="17"/>
          </p:nvPr>
        </p:nvSpPr>
        <p:spPr>
          <a:xfrm>
            <a:off x="4770438" y="2368550"/>
            <a:ext cx="6230411" cy="3390900"/>
          </a:xfrm>
        </p:spPr>
        <p:txBody>
          <a:bodyPr vert="horz" lIns="0" tIns="0" rIns="0" bIns="0" rtlCol="0" anchor="t">
            <a:normAutofit fontScale="85000" lnSpcReduction="10000"/>
          </a:bodyPr>
          <a:lstStyle/>
          <a:p>
            <a:pPr marL="285750" indent="-285750">
              <a:buFont typeface="Arial" panose="020B0604020202020204" pitchFamily="34" charset="0"/>
              <a:buChar char="•"/>
            </a:pPr>
            <a:r>
              <a:rPr lang="en-US">
                <a:ea typeface="+mn-lt"/>
                <a:cs typeface="+mn-lt"/>
              </a:rPr>
              <a:t>Develop a scalable AI solution for 50 programs, 3,000 students, and 5 campuses.</a:t>
            </a:r>
          </a:p>
          <a:p>
            <a:pPr marL="285750" indent="-285750">
              <a:buFont typeface="Arial" panose="020B0604020202020204" pitchFamily="34" charset="0"/>
              <a:buChar char="•"/>
            </a:pPr>
            <a:r>
              <a:rPr lang="en-US">
                <a:ea typeface="+mn-lt"/>
                <a:cs typeface="+mn-lt"/>
              </a:rPr>
              <a:t>Maintain ACME’s learning quality and content authenticity standards.</a:t>
            </a:r>
          </a:p>
          <a:p>
            <a:pPr marL="285750" indent="-285750">
              <a:buFont typeface="Arial" panose="020B0604020202020204" pitchFamily="34" charset="0"/>
              <a:buChar char="•"/>
            </a:pPr>
            <a:r>
              <a:rPr lang="en-US">
                <a:ea typeface="+mn-lt"/>
                <a:cs typeface="+mn-lt"/>
              </a:rPr>
              <a:t>Address stakeholder concerns, ensuring investor confidence and program expert collaboration.</a:t>
            </a:r>
          </a:p>
          <a:p>
            <a:pPr marL="285750" indent="-285750">
              <a:buFont typeface="Arial" panose="020B0604020202020204" pitchFamily="34" charset="0"/>
              <a:buChar char="•"/>
            </a:pPr>
            <a:r>
              <a:rPr lang="en-US">
                <a:ea typeface="+mn-lt"/>
                <a:cs typeface="+mn-lt"/>
              </a:rPr>
              <a:t>Deliver a comprehensive implementation plan with budget, risk analysis, and secure communication protocols.</a:t>
            </a:r>
          </a:p>
          <a:p>
            <a:pPr marL="285750" indent="-285750">
              <a:buFont typeface="Arial" panose="020B0604020202020204" pitchFamily="34" charset="0"/>
              <a:buChar char="•"/>
            </a:pPr>
            <a:r>
              <a:rPr lang="en-US">
                <a:ea typeface="+mn-lt"/>
                <a:cs typeface="+mn-lt"/>
              </a:rPr>
              <a:t>Execute a phased rollout, achieving full implementation by September 2026.</a:t>
            </a:r>
          </a:p>
          <a:p>
            <a:pPr marL="285750" indent="-285750">
              <a:buFont typeface="Arial" panose="020B0604020202020204" pitchFamily="34" charset="0"/>
              <a:buChar char="•"/>
            </a:pPr>
            <a:r>
              <a:rPr lang="en-US">
                <a:ea typeface="+mn-lt"/>
                <a:cs typeface="+mn-lt"/>
              </a:rPr>
              <a:t>Provide final deliverables: a detailed report and a professional presentation for leadership approval.</a:t>
            </a:r>
          </a:p>
        </p:txBody>
      </p:sp>
      <p:sp>
        <p:nvSpPr>
          <p:cNvPr id="4" name="Date Placeholder 3">
            <a:extLst>
              <a:ext uri="{FF2B5EF4-FFF2-40B4-BE49-F238E27FC236}">
                <a16:creationId xmlns:a16="http://schemas.microsoft.com/office/drawing/2014/main" id="{C5E9B409-C4B9-BB11-5934-61F40AAAFCD7}"/>
              </a:ext>
            </a:extLst>
          </p:cNvPr>
          <p:cNvSpPr>
            <a:spLocks noGrp="1"/>
          </p:cNvSpPr>
          <p:nvPr>
            <p:ph type="dt" sz="half" idx="10"/>
          </p:nvPr>
        </p:nvSpPr>
        <p:spPr>
          <a:xfrm>
            <a:off x="7909560" y="6409944"/>
            <a:ext cx="3703320" cy="448056"/>
          </a:xfrm>
        </p:spPr>
        <p:txBody>
          <a:bodyPr/>
          <a:lstStyle/>
          <a:p>
            <a:r>
              <a:rPr lang="en-CA"/>
              <a:t>Monday, December 1, 2024</a:t>
            </a:r>
            <a:endParaRPr lang="en-US"/>
          </a:p>
        </p:txBody>
      </p:sp>
      <p:sp>
        <p:nvSpPr>
          <p:cNvPr id="6" name="Slide Number Placeholder 5">
            <a:extLst>
              <a:ext uri="{FF2B5EF4-FFF2-40B4-BE49-F238E27FC236}">
                <a16:creationId xmlns:a16="http://schemas.microsoft.com/office/drawing/2014/main" id="{BFD99231-37FF-8A54-6D0F-71B518276697}"/>
              </a:ext>
            </a:extLst>
          </p:cNvPr>
          <p:cNvSpPr>
            <a:spLocks noGrp="1"/>
          </p:cNvSpPr>
          <p:nvPr>
            <p:ph type="sldNum" sz="quarter" idx="12"/>
          </p:nvPr>
        </p:nvSpPr>
        <p:spPr>
          <a:xfrm>
            <a:off x="11667744" y="6409944"/>
            <a:ext cx="438912" cy="448056"/>
          </a:xfrm>
        </p:spPr>
        <p:txBody>
          <a:bodyPr/>
          <a:lstStyle/>
          <a:p>
            <a:fld id="{8B48EBF6-60E6-462A-9155-5FAF136BCCBC}" type="slidenum">
              <a:rPr lang="en-US" smtClean="0"/>
              <a:pPr/>
              <a:t>14</a:t>
            </a:fld>
            <a:endParaRPr lang="en-US"/>
          </a:p>
        </p:txBody>
      </p:sp>
    </p:spTree>
    <p:extLst>
      <p:ext uri="{BB962C8B-B14F-4D97-AF65-F5344CB8AC3E}">
        <p14:creationId xmlns:p14="http://schemas.microsoft.com/office/powerpoint/2010/main" val="37705287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373029C-07BE-0117-3061-B1726E25CF7B}"/>
            </a:ext>
          </a:extLst>
        </p:cNvPr>
        <p:cNvGrpSpPr/>
        <p:nvPr/>
      </p:nvGrpSpPr>
      <p:grpSpPr>
        <a:xfrm>
          <a:off x="0" y="0"/>
          <a:ext cx="0" cy="0"/>
          <a:chOff x="0" y="0"/>
          <a:chExt cx="0" cy="0"/>
        </a:xfrm>
      </p:grpSpPr>
      <p:sp>
        <p:nvSpPr>
          <p:cNvPr id="19" name="Rectangle 18">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1DBC8414-BE7E-4B6C-A114-B2C3795C8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53806" y="1153804"/>
            <a:ext cx="6346209" cy="4038601"/>
          </a:xfrm>
          <a:prstGeom prst="rect">
            <a:avLst/>
          </a:prstGeom>
          <a:gradFill>
            <a:gsLst>
              <a:gs pos="0">
                <a:schemeClr val="accent5">
                  <a:lumMod val="60000"/>
                  <a:lumOff val="40000"/>
                  <a:alpha val="0"/>
                </a:schemeClr>
              </a:gs>
              <a:gs pos="99000">
                <a:schemeClr val="accent2">
                  <a:alpha val="92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59574" y="3578975"/>
            <a:ext cx="2502407" cy="4055644"/>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DE6E822A-8BCF-432C-83E6-BBE821476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13000">
                <a:schemeClr val="accent4">
                  <a:lumMod val="20000"/>
                  <a:lumOff val="80000"/>
                  <a:alpha val="200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5B0D464-D7F3-F049-6F95-D538C2F829CB}"/>
              </a:ext>
            </a:extLst>
          </p:cNvPr>
          <p:cNvSpPr>
            <a:spLocks noGrp="1"/>
          </p:cNvSpPr>
          <p:nvPr>
            <p:ph type="title"/>
          </p:nvPr>
        </p:nvSpPr>
        <p:spPr>
          <a:xfrm>
            <a:off x="474243" y="681317"/>
            <a:ext cx="3236613" cy="3406187"/>
          </a:xfrm>
        </p:spPr>
        <p:txBody>
          <a:bodyPr vert="horz" lIns="0" tIns="0" rIns="0" bIns="0" rtlCol="0" anchor="b">
            <a:normAutofit/>
          </a:bodyPr>
          <a:lstStyle/>
          <a:p>
            <a:pPr algn="r"/>
            <a:r>
              <a:rPr lang="en-US" sz="3200" spc="750"/>
              <a:t>COST OVERVIEW</a:t>
            </a:r>
          </a:p>
        </p:txBody>
      </p:sp>
      <p:sp>
        <p:nvSpPr>
          <p:cNvPr id="3" name="Footer Placeholder 2">
            <a:extLst>
              <a:ext uri="{FF2B5EF4-FFF2-40B4-BE49-F238E27FC236}">
                <a16:creationId xmlns:a16="http://schemas.microsoft.com/office/drawing/2014/main" id="{98F5F7CF-E970-2863-5CB9-626FC3662FF0}"/>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latin typeface="+mj-lt"/>
                <a:ea typeface="+mn-ea"/>
                <a:cs typeface="+mn-cs"/>
              </a:rPr>
              <a:t>Project Management Capstone F24</a:t>
            </a:r>
          </a:p>
        </p:txBody>
      </p:sp>
      <p:sp>
        <p:nvSpPr>
          <p:cNvPr id="8" name="Date Placeholder 7">
            <a:extLst>
              <a:ext uri="{FF2B5EF4-FFF2-40B4-BE49-F238E27FC236}">
                <a16:creationId xmlns:a16="http://schemas.microsoft.com/office/drawing/2014/main" id="{8BAD000C-42CB-821C-C9B8-E6CF5685549D}"/>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tx1"/>
                </a:solidFill>
              </a:rPr>
              <a:t>Monday, December 1, 2024</a:t>
            </a:r>
          </a:p>
        </p:txBody>
      </p:sp>
      <p:sp>
        <p:nvSpPr>
          <p:cNvPr id="9" name="Slide Number Placeholder 8">
            <a:extLst>
              <a:ext uri="{FF2B5EF4-FFF2-40B4-BE49-F238E27FC236}">
                <a16:creationId xmlns:a16="http://schemas.microsoft.com/office/drawing/2014/main" id="{A0484892-A7E1-4FC3-1A3D-B9FEEEF9BCDE}"/>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39A857F5-96C8-461D-A78C-38E92FE1C522}" type="slidenum">
              <a:rPr lang="en-US">
                <a:solidFill>
                  <a:schemeClr val="tx1"/>
                </a:solidFill>
              </a:rPr>
              <a:pPr>
                <a:spcAft>
                  <a:spcPts val="600"/>
                </a:spcAft>
              </a:pPr>
              <a:t>15</a:t>
            </a:fld>
            <a:endParaRPr lang="en-US">
              <a:solidFill>
                <a:schemeClr val="tx1"/>
              </a:solidFill>
            </a:endParaRPr>
          </a:p>
        </p:txBody>
      </p:sp>
      <p:pic>
        <p:nvPicPr>
          <p:cNvPr id="17" name="Content Placeholder 16">
            <a:extLst>
              <a:ext uri="{FF2B5EF4-FFF2-40B4-BE49-F238E27FC236}">
                <a16:creationId xmlns:a16="http://schemas.microsoft.com/office/drawing/2014/main" id="{DD23C72C-B37D-B5C1-8ED3-2DC1C69E3675}"/>
              </a:ext>
            </a:extLst>
          </p:cNvPr>
          <p:cNvPicPr preferRelativeResize="0">
            <a:picLocks noGrp="1" noChangeAspect="1"/>
          </p:cNvPicPr>
          <p:nvPr>
            <p:ph idx="1"/>
          </p:nvPr>
        </p:nvPicPr>
        <p:blipFill>
          <a:blip r:embed="rId3"/>
          <a:stretch/>
        </p:blipFill>
        <p:spPr>
          <a:xfrm>
            <a:off x="4303433" y="1345202"/>
            <a:ext cx="7614510" cy="4162193"/>
          </a:xfrm>
          <a:prstGeom prst="rect">
            <a:avLst/>
          </a:prstGeom>
        </p:spPr>
      </p:pic>
    </p:spTree>
    <p:extLst>
      <p:ext uri="{BB962C8B-B14F-4D97-AF65-F5344CB8AC3E}">
        <p14:creationId xmlns:p14="http://schemas.microsoft.com/office/powerpoint/2010/main" val="2323438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5EB5825-43FF-BD4D-0686-885B86B0DF02}"/>
            </a:ext>
          </a:extLst>
        </p:cNvPr>
        <p:cNvGrpSpPr/>
        <p:nvPr/>
      </p:nvGrpSpPr>
      <p:grpSpPr>
        <a:xfrm>
          <a:off x="0" y="0"/>
          <a:ext cx="0" cy="0"/>
          <a:chOff x="0" y="0"/>
          <a:chExt cx="0" cy="0"/>
        </a:xfrm>
      </p:grpSpPr>
      <p:sp>
        <p:nvSpPr>
          <p:cNvPr id="19" name="Rectangle 18">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1DBC8414-BE7E-4B6C-A114-B2C3795C8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53806" y="1153804"/>
            <a:ext cx="6346209" cy="4038601"/>
          </a:xfrm>
          <a:prstGeom prst="rect">
            <a:avLst/>
          </a:prstGeom>
          <a:gradFill>
            <a:gsLst>
              <a:gs pos="0">
                <a:schemeClr val="accent5">
                  <a:lumMod val="60000"/>
                  <a:lumOff val="40000"/>
                  <a:alpha val="0"/>
                </a:schemeClr>
              </a:gs>
              <a:gs pos="99000">
                <a:schemeClr val="accent2">
                  <a:alpha val="92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59574" y="3578975"/>
            <a:ext cx="2502407" cy="4055644"/>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DE6E822A-8BCF-432C-83E6-BBE821476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13000">
                <a:schemeClr val="accent4">
                  <a:lumMod val="20000"/>
                  <a:lumOff val="80000"/>
                  <a:alpha val="200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D511AFA-E378-9622-73D8-4E3A3B17944E}"/>
              </a:ext>
            </a:extLst>
          </p:cNvPr>
          <p:cNvSpPr>
            <a:spLocks noGrp="1"/>
          </p:cNvSpPr>
          <p:nvPr>
            <p:ph type="title"/>
          </p:nvPr>
        </p:nvSpPr>
        <p:spPr>
          <a:xfrm>
            <a:off x="474243" y="681317"/>
            <a:ext cx="3236613" cy="3406187"/>
          </a:xfrm>
        </p:spPr>
        <p:txBody>
          <a:bodyPr vert="horz" lIns="0" tIns="0" rIns="0" bIns="0" rtlCol="0" anchor="b">
            <a:normAutofit/>
          </a:bodyPr>
          <a:lstStyle/>
          <a:p>
            <a:pPr algn="r"/>
            <a:r>
              <a:rPr lang="en-US" sz="2700" spc="750"/>
              <a:t>RESOURCE ALLOCATION</a:t>
            </a:r>
          </a:p>
        </p:txBody>
      </p:sp>
      <p:sp>
        <p:nvSpPr>
          <p:cNvPr id="3" name="Footer Placeholder 2">
            <a:extLst>
              <a:ext uri="{FF2B5EF4-FFF2-40B4-BE49-F238E27FC236}">
                <a16:creationId xmlns:a16="http://schemas.microsoft.com/office/drawing/2014/main" id="{4CC36F12-2526-6916-2C4D-7971016BB24D}"/>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latin typeface="+mj-lt"/>
                <a:ea typeface="+mn-ea"/>
                <a:cs typeface="+mn-cs"/>
              </a:rPr>
              <a:t>Project Management Capstone F24</a:t>
            </a:r>
          </a:p>
        </p:txBody>
      </p:sp>
      <p:sp>
        <p:nvSpPr>
          <p:cNvPr id="8" name="Date Placeholder 7">
            <a:extLst>
              <a:ext uri="{FF2B5EF4-FFF2-40B4-BE49-F238E27FC236}">
                <a16:creationId xmlns:a16="http://schemas.microsoft.com/office/drawing/2014/main" id="{CA1A42ED-CCCF-4FE9-29B7-28D54842F4F3}"/>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tx1"/>
                </a:solidFill>
              </a:rPr>
              <a:t>Monday, December 1, 2024</a:t>
            </a:r>
          </a:p>
        </p:txBody>
      </p:sp>
      <p:sp>
        <p:nvSpPr>
          <p:cNvPr id="9" name="Slide Number Placeholder 8">
            <a:extLst>
              <a:ext uri="{FF2B5EF4-FFF2-40B4-BE49-F238E27FC236}">
                <a16:creationId xmlns:a16="http://schemas.microsoft.com/office/drawing/2014/main" id="{BFF4DC57-3872-E21E-BC3E-4A88D2234DA7}"/>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39A857F5-96C8-461D-A78C-38E92FE1C522}" type="slidenum">
              <a:rPr lang="en-US">
                <a:solidFill>
                  <a:schemeClr val="tx1"/>
                </a:solidFill>
              </a:rPr>
              <a:pPr>
                <a:spcAft>
                  <a:spcPts val="600"/>
                </a:spcAft>
              </a:pPr>
              <a:t>16</a:t>
            </a:fld>
            <a:endParaRPr lang="en-US">
              <a:solidFill>
                <a:schemeClr val="tx1"/>
              </a:solidFill>
            </a:endParaRPr>
          </a:p>
        </p:txBody>
      </p:sp>
      <p:pic>
        <p:nvPicPr>
          <p:cNvPr id="17" name="Content Placeholder 16">
            <a:extLst>
              <a:ext uri="{FF2B5EF4-FFF2-40B4-BE49-F238E27FC236}">
                <a16:creationId xmlns:a16="http://schemas.microsoft.com/office/drawing/2014/main" id="{80D4242C-0625-D82A-440D-EB3A5C153116}"/>
              </a:ext>
            </a:extLst>
          </p:cNvPr>
          <p:cNvPicPr preferRelativeResize="0">
            <a:picLocks noGrp="1" noChangeAspect="1"/>
          </p:cNvPicPr>
          <p:nvPr>
            <p:ph idx="1"/>
          </p:nvPr>
        </p:nvPicPr>
        <p:blipFill>
          <a:blip r:embed="rId3"/>
          <a:stretch/>
        </p:blipFill>
        <p:spPr>
          <a:xfrm>
            <a:off x="4322806" y="1534790"/>
            <a:ext cx="7562849" cy="3795933"/>
          </a:xfrm>
          <a:prstGeom prst="rect">
            <a:avLst/>
          </a:prstGeom>
        </p:spPr>
      </p:pic>
    </p:spTree>
    <p:extLst>
      <p:ext uri="{BB962C8B-B14F-4D97-AF65-F5344CB8AC3E}">
        <p14:creationId xmlns:p14="http://schemas.microsoft.com/office/powerpoint/2010/main" val="6958484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41A6510-1CEB-C49A-129A-84324636ED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28AF96-E4B7-4CB9-89F1-1D4756D061F9}"/>
              </a:ext>
            </a:extLst>
          </p:cNvPr>
          <p:cNvSpPr>
            <a:spLocks noGrp="1"/>
          </p:cNvSpPr>
          <p:nvPr>
            <p:ph type="title"/>
          </p:nvPr>
        </p:nvSpPr>
        <p:spPr>
          <a:xfrm>
            <a:off x="977685" y="1240"/>
            <a:ext cx="10241280" cy="1234440"/>
          </a:xfrm>
        </p:spPr>
        <p:txBody>
          <a:bodyPr/>
          <a:lstStyle/>
          <a:p>
            <a:r>
              <a:rPr lang="en-US"/>
              <a:t>USEFUL INSIGHTS</a:t>
            </a:r>
          </a:p>
        </p:txBody>
      </p:sp>
      <p:sp>
        <p:nvSpPr>
          <p:cNvPr id="3" name="Footer Placeholder 2">
            <a:extLst>
              <a:ext uri="{FF2B5EF4-FFF2-40B4-BE49-F238E27FC236}">
                <a16:creationId xmlns:a16="http://schemas.microsoft.com/office/drawing/2014/main" id="{26E49892-91D3-5B7E-D937-453C01D0A529}"/>
              </a:ext>
            </a:extLst>
          </p:cNvPr>
          <p:cNvSpPr>
            <a:spLocks noGrp="1"/>
          </p:cNvSpPr>
          <p:nvPr>
            <p:ph type="ftr" sz="quarter" idx="11"/>
          </p:nvPr>
        </p:nvSpPr>
        <p:spPr/>
        <p:txBody>
          <a:bodyPr vert="horz" lIns="91440" tIns="45720" rIns="91440" bIns="45720" rtlCol="0" anchor="ctr">
            <a:normAutofit/>
          </a:bodyPr>
          <a:lstStyle/>
          <a:p>
            <a:pPr>
              <a:spcAft>
                <a:spcPts val="600"/>
              </a:spcAft>
            </a:pPr>
            <a:r>
              <a:rPr lang="en-US" b="1" kern="1200">
                <a:latin typeface="+mj-lt"/>
                <a:ea typeface="+mn-ea"/>
                <a:cs typeface="+mn-cs"/>
              </a:rPr>
              <a:t>Project Management Capstone F24</a:t>
            </a:r>
          </a:p>
        </p:txBody>
      </p:sp>
      <p:sp>
        <p:nvSpPr>
          <p:cNvPr id="8" name="Date Placeholder 7">
            <a:extLst>
              <a:ext uri="{FF2B5EF4-FFF2-40B4-BE49-F238E27FC236}">
                <a16:creationId xmlns:a16="http://schemas.microsoft.com/office/drawing/2014/main" id="{71F47976-08C9-6762-3AFC-7262153C65B9}"/>
              </a:ext>
            </a:extLst>
          </p:cNvPr>
          <p:cNvSpPr>
            <a:spLocks noGrp="1"/>
          </p:cNvSpPr>
          <p:nvPr>
            <p:ph type="dt" sz="half" idx="10"/>
          </p:nvPr>
        </p:nvSpPr>
        <p:spPr/>
        <p:txBody>
          <a:bodyPr vert="horz" lIns="91440" tIns="45720" rIns="91440" bIns="45720" rtlCol="0" anchor="ctr">
            <a:normAutofit/>
          </a:bodyPr>
          <a:lstStyle/>
          <a:p>
            <a:pPr>
              <a:spcAft>
                <a:spcPts val="600"/>
              </a:spcAft>
            </a:pPr>
            <a:r>
              <a:rPr lang="en-US">
                <a:solidFill>
                  <a:schemeClr val="bg1"/>
                </a:solidFill>
              </a:rPr>
              <a:t>Monday, December 1, 2024</a:t>
            </a:r>
          </a:p>
        </p:txBody>
      </p:sp>
      <p:sp>
        <p:nvSpPr>
          <p:cNvPr id="9" name="Slide Number Placeholder 8">
            <a:extLst>
              <a:ext uri="{FF2B5EF4-FFF2-40B4-BE49-F238E27FC236}">
                <a16:creationId xmlns:a16="http://schemas.microsoft.com/office/drawing/2014/main" id="{3792C56A-4636-970B-28DE-B25D81B7AD01}"/>
              </a:ext>
            </a:extLst>
          </p:cNvPr>
          <p:cNvSpPr>
            <a:spLocks noGrp="1"/>
          </p:cNvSpPr>
          <p:nvPr>
            <p:ph type="sldNum" sz="quarter" idx="12"/>
          </p:nvPr>
        </p:nvSpPr>
        <p:spPr/>
        <p:txBody>
          <a:bodyPr vert="horz" lIns="91440" tIns="45720" rIns="91440" bIns="45720" rtlCol="0" anchor="ctr">
            <a:normAutofit/>
          </a:bodyPr>
          <a:lstStyle/>
          <a:p>
            <a:pPr>
              <a:spcAft>
                <a:spcPts val="600"/>
              </a:spcAft>
            </a:pPr>
            <a:fld id="{39A857F5-96C8-461D-A78C-38E92FE1C522}" type="slidenum">
              <a:rPr lang="en-US" smtClean="0">
                <a:solidFill>
                  <a:schemeClr val="bg1"/>
                </a:solidFill>
              </a:rPr>
              <a:pPr>
                <a:spcAft>
                  <a:spcPts val="600"/>
                </a:spcAft>
              </a:pPr>
              <a:t>17</a:t>
            </a:fld>
            <a:endParaRPr lang="en-US">
              <a:solidFill>
                <a:schemeClr val="bg1"/>
              </a:solidFill>
            </a:endParaRPr>
          </a:p>
        </p:txBody>
      </p:sp>
      <p:pic>
        <p:nvPicPr>
          <p:cNvPr id="17" name="Picture 16">
            <a:extLst>
              <a:ext uri="{FF2B5EF4-FFF2-40B4-BE49-F238E27FC236}">
                <a16:creationId xmlns:a16="http://schemas.microsoft.com/office/drawing/2014/main" id="{D0215925-0F6C-5DBF-2D9C-7925B3692519}"/>
              </a:ext>
            </a:extLst>
          </p:cNvPr>
          <p:cNvPicPr preferRelativeResize="0">
            <a:picLocks noChangeAspect="1"/>
          </p:cNvPicPr>
          <p:nvPr/>
        </p:nvPicPr>
        <p:blipFill>
          <a:blip r:embed="rId3"/>
          <a:srcRect/>
          <a:stretch/>
        </p:blipFill>
        <p:spPr>
          <a:xfrm>
            <a:off x="6411411" y="2443500"/>
            <a:ext cx="5475423" cy="4166406"/>
          </a:xfrm>
          <a:prstGeom prst="rect">
            <a:avLst/>
          </a:prstGeom>
        </p:spPr>
      </p:pic>
      <p:pic>
        <p:nvPicPr>
          <p:cNvPr id="10" name="Picture 9">
            <a:extLst>
              <a:ext uri="{FF2B5EF4-FFF2-40B4-BE49-F238E27FC236}">
                <a16:creationId xmlns:a16="http://schemas.microsoft.com/office/drawing/2014/main" id="{4D347519-BD69-2E22-A074-3024C70A13E6}"/>
              </a:ext>
            </a:extLst>
          </p:cNvPr>
          <p:cNvPicPr>
            <a:picLocks noChangeAspect="1"/>
          </p:cNvPicPr>
          <p:nvPr/>
        </p:nvPicPr>
        <p:blipFill>
          <a:blip r:embed="rId4"/>
          <a:srcRect/>
          <a:stretch/>
        </p:blipFill>
        <p:spPr>
          <a:xfrm>
            <a:off x="459566" y="2446438"/>
            <a:ext cx="5726916" cy="3274469"/>
          </a:xfrm>
          <a:prstGeom prst="rect">
            <a:avLst/>
          </a:prstGeom>
        </p:spPr>
      </p:pic>
      <p:sp>
        <p:nvSpPr>
          <p:cNvPr id="11" name="TextBox 10">
            <a:extLst>
              <a:ext uri="{FF2B5EF4-FFF2-40B4-BE49-F238E27FC236}">
                <a16:creationId xmlns:a16="http://schemas.microsoft.com/office/drawing/2014/main" id="{14CCEDBA-EF3A-54B4-CACA-FDA7831438B8}"/>
              </a:ext>
            </a:extLst>
          </p:cNvPr>
          <p:cNvSpPr txBox="1"/>
          <p:nvPr/>
        </p:nvSpPr>
        <p:spPr>
          <a:xfrm>
            <a:off x="2451158" y="1719786"/>
            <a:ext cx="1882503" cy="369332"/>
          </a:xfrm>
          <a:prstGeom prst="rect">
            <a:avLst/>
          </a:prstGeom>
          <a:noFill/>
        </p:spPr>
        <p:txBody>
          <a:bodyPr wrap="none" rtlCol="0">
            <a:spAutoFit/>
          </a:bodyPr>
          <a:lstStyle/>
          <a:p>
            <a:r>
              <a:rPr lang="en-US" b="1"/>
              <a:t>Progress vs Cost</a:t>
            </a:r>
          </a:p>
        </p:txBody>
      </p:sp>
      <p:sp>
        <p:nvSpPr>
          <p:cNvPr id="12" name="TextBox 11">
            <a:extLst>
              <a:ext uri="{FF2B5EF4-FFF2-40B4-BE49-F238E27FC236}">
                <a16:creationId xmlns:a16="http://schemas.microsoft.com/office/drawing/2014/main" id="{9C56F688-BCC8-9D32-EDA0-141FF2064D39}"/>
              </a:ext>
            </a:extLst>
          </p:cNvPr>
          <p:cNvSpPr txBox="1"/>
          <p:nvPr/>
        </p:nvSpPr>
        <p:spPr>
          <a:xfrm>
            <a:off x="7836151" y="1723328"/>
            <a:ext cx="2828659" cy="369332"/>
          </a:xfrm>
          <a:prstGeom prst="rect">
            <a:avLst/>
          </a:prstGeom>
          <a:noFill/>
        </p:spPr>
        <p:txBody>
          <a:bodyPr wrap="none" rtlCol="0">
            <a:spAutoFit/>
          </a:bodyPr>
          <a:lstStyle/>
          <a:p>
            <a:r>
              <a:rPr lang="en-US" b="1"/>
              <a:t>Cost table for each Phase</a:t>
            </a:r>
          </a:p>
        </p:txBody>
      </p:sp>
    </p:spTree>
    <p:extLst>
      <p:ext uri="{BB962C8B-B14F-4D97-AF65-F5344CB8AC3E}">
        <p14:creationId xmlns:p14="http://schemas.microsoft.com/office/powerpoint/2010/main" val="23968269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1878A5E-CD23-1BF2-4F5B-07E988D7712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9454211-5671-ACE3-B47B-D85612E0A027}"/>
              </a:ext>
            </a:extLst>
          </p:cNvPr>
          <p:cNvSpPr>
            <a:spLocks noGrp="1"/>
          </p:cNvSpPr>
          <p:nvPr>
            <p:ph type="title"/>
          </p:nvPr>
        </p:nvSpPr>
        <p:spPr>
          <a:xfrm>
            <a:off x="1431600" y="81528"/>
            <a:ext cx="10241280" cy="1234440"/>
          </a:xfrm>
        </p:spPr>
        <p:txBody>
          <a:bodyPr/>
          <a:lstStyle/>
          <a:p>
            <a:r>
              <a:rPr lang="en-US"/>
              <a:t>PROJECT OVERVIEW</a:t>
            </a:r>
          </a:p>
        </p:txBody>
      </p:sp>
      <p:sp>
        <p:nvSpPr>
          <p:cNvPr id="3" name="Footer Placeholder 2">
            <a:extLst>
              <a:ext uri="{FF2B5EF4-FFF2-40B4-BE49-F238E27FC236}">
                <a16:creationId xmlns:a16="http://schemas.microsoft.com/office/drawing/2014/main" id="{E6D67C74-42F2-D764-17A6-7AD0305D589A}"/>
              </a:ext>
            </a:extLst>
          </p:cNvPr>
          <p:cNvSpPr>
            <a:spLocks noGrp="1"/>
          </p:cNvSpPr>
          <p:nvPr>
            <p:ph type="ftr" sz="quarter" idx="11"/>
          </p:nvPr>
        </p:nvSpPr>
        <p:spPr/>
        <p:txBody>
          <a:bodyPr vert="horz" lIns="91440" tIns="45720" rIns="91440" bIns="45720" rtlCol="0" anchor="ctr">
            <a:normAutofit/>
          </a:bodyPr>
          <a:lstStyle/>
          <a:p>
            <a:pPr>
              <a:spcAft>
                <a:spcPts val="600"/>
              </a:spcAft>
            </a:pPr>
            <a:r>
              <a:rPr lang="en-US" b="1" kern="1200">
                <a:latin typeface="+mj-lt"/>
                <a:ea typeface="+mn-ea"/>
                <a:cs typeface="+mn-cs"/>
              </a:rPr>
              <a:t>Project Management Capstone F24</a:t>
            </a:r>
          </a:p>
        </p:txBody>
      </p:sp>
      <p:sp>
        <p:nvSpPr>
          <p:cNvPr id="8" name="Date Placeholder 7">
            <a:extLst>
              <a:ext uri="{FF2B5EF4-FFF2-40B4-BE49-F238E27FC236}">
                <a16:creationId xmlns:a16="http://schemas.microsoft.com/office/drawing/2014/main" id="{70F013F8-F7D1-F4AC-4120-03AEC3EAE2C6}"/>
              </a:ext>
            </a:extLst>
          </p:cNvPr>
          <p:cNvSpPr>
            <a:spLocks noGrp="1"/>
          </p:cNvSpPr>
          <p:nvPr>
            <p:ph type="dt" sz="half" idx="10"/>
          </p:nvPr>
        </p:nvSpPr>
        <p:spPr/>
        <p:txBody>
          <a:bodyPr vert="horz" lIns="91440" tIns="45720" rIns="91440" bIns="45720" rtlCol="0" anchor="ctr">
            <a:normAutofit/>
          </a:bodyPr>
          <a:lstStyle/>
          <a:p>
            <a:pPr>
              <a:spcAft>
                <a:spcPts val="600"/>
              </a:spcAft>
            </a:pPr>
            <a:r>
              <a:rPr lang="en-US">
                <a:solidFill>
                  <a:schemeClr val="bg1"/>
                </a:solidFill>
              </a:rPr>
              <a:t>Monday, December 1, 2024</a:t>
            </a:r>
          </a:p>
        </p:txBody>
      </p:sp>
      <p:sp>
        <p:nvSpPr>
          <p:cNvPr id="9" name="Slide Number Placeholder 8">
            <a:extLst>
              <a:ext uri="{FF2B5EF4-FFF2-40B4-BE49-F238E27FC236}">
                <a16:creationId xmlns:a16="http://schemas.microsoft.com/office/drawing/2014/main" id="{49E6E6C6-B6A8-A6CC-2098-1DC94DC2DF22}"/>
              </a:ext>
            </a:extLst>
          </p:cNvPr>
          <p:cNvSpPr>
            <a:spLocks noGrp="1"/>
          </p:cNvSpPr>
          <p:nvPr>
            <p:ph type="sldNum" sz="quarter" idx="12"/>
          </p:nvPr>
        </p:nvSpPr>
        <p:spPr/>
        <p:txBody>
          <a:bodyPr vert="horz" lIns="91440" tIns="45720" rIns="91440" bIns="45720" rtlCol="0" anchor="ctr">
            <a:normAutofit/>
          </a:bodyPr>
          <a:lstStyle/>
          <a:p>
            <a:pPr>
              <a:spcAft>
                <a:spcPts val="600"/>
              </a:spcAft>
            </a:pPr>
            <a:fld id="{39A857F5-96C8-461D-A78C-38E92FE1C522}" type="slidenum">
              <a:rPr lang="en-US" smtClean="0">
                <a:solidFill>
                  <a:schemeClr val="bg1"/>
                </a:solidFill>
              </a:rPr>
              <a:pPr>
                <a:spcAft>
                  <a:spcPts val="600"/>
                </a:spcAft>
              </a:pPr>
              <a:t>18</a:t>
            </a:fld>
            <a:endParaRPr lang="en-US">
              <a:solidFill>
                <a:schemeClr val="bg1"/>
              </a:solidFill>
            </a:endParaRPr>
          </a:p>
        </p:txBody>
      </p:sp>
      <p:pic>
        <p:nvPicPr>
          <p:cNvPr id="17" name="Picture 16">
            <a:extLst>
              <a:ext uri="{FF2B5EF4-FFF2-40B4-BE49-F238E27FC236}">
                <a16:creationId xmlns:a16="http://schemas.microsoft.com/office/drawing/2014/main" id="{A0E69707-4136-B516-84A2-C903D33964A3}"/>
              </a:ext>
            </a:extLst>
          </p:cNvPr>
          <p:cNvPicPr preferRelativeResize="0">
            <a:picLocks noChangeAspect="1"/>
          </p:cNvPicPr>
          <p:nvPr/>
        </p:nvPicPr>
        <p:blipFill>
          <a:blip r:embed="rId3"/>
          <a:srcRect/>
          <a:stretch/>
        </p:blipFill>
        <p:spPr>
          <a:xfrm>
            <a:off x="5603483" y="2462306"/>
            <a:ext cx="6375521" cy="3450538"/>
          </a:xfrm>
          <a:prstGeom prst="rect">
            <a:avLst/>
          </a:prstGeom>
        </p:spPr>
      </p:pic>
      <p:pic>
        <p:nvPicPr>
          <p:cNvPr id="10" name="Picture 9">
            <a:extLst>
              <a:ext uri="{FF2B5EF4-FFF2-40B4-BE49-F238E27FC236}">
                <a16:creationId xmlns:a16="http://schemas.microsoft.com/office/drawing/2014/main" id="{94347FB9-3BFC-FFB1-E6E8-9E3A05BE89A7}"/>
              </a:ext>
            </a:extLst>
          </p:cNvPr>
          <p:cNvPicPr>
            <a:picLocks noChangeAspect="1"/>
          </p:cNvPicPr>
          <p:nvPr/>
        </p:nvPicPr>
        <p:blipFill>
          <a:blip r:embed="rId4"/>
          <a:srcRect/>
          <a:stretch/>
        </p:blipFill>
        <p:spPr>
          <a:xfrm>
            <a:off x="206153" y="2306534"/>
            <a:ext cx="5157796" cy="4095245"/>
          </a:xfrm>
          <a:prstGeom prst="rect">
            <a:avLst/>
          </a:prstGeom>
        </p:spPr>
      </p:pic>
      <p:sp>
        <p:nvSpPr>
          <p:cNvPr id="11" name="TextBox 10">
            <a:extLst>
              <a:ext uri="{FF2B5EF4-FFF2-40B4-BE49-F238E27FC236}">
                <a16:creationId xmlns:a16="http://schemas.microsoft.com/office/drawing/2014/main" id="{88B576A0-2D9C-D903-CCD5-4200271BDB7C}"/>
              </a:ext>
            </a:extLst>
          </p:cNvPr>
          <p:cNvSpPr txBox="1"/>
          <p:nvPr/>
        </p:nvSpPr>
        <p:spPr>
          <a:xfrm>
            <a:off x="1928090" y="1719786"/>
            <a:ext cx="1712328" cy="369332"/>
          </a:xfrm>
          <a:prstGeom prst="rect">
            <a:avLst/>
          </a:prstGeom>
          <a:noFill/>
        </p:spPr>
        <p:txBody>
          <a:bodyPr wrap="none" lIns="91440" tIns="45720" rIns="91440" bIns="45720" rtlCol="0" anchor="t">
            <a:spAutoFit/>
          </a:bodyPr>
          <a:lstStyle/>
          <a:p>
            <a:r>
              <a:rPr lang="en-US" b="1"/>
              <a:t>Milestone Due</a:t>
            </a:r>
          </a:p>
        </p:txBody>
      </p:sp>
      <p:sp>
        <p:nvSpPr>
          <p:cNvPr id="12" name="TextBox 11">
            <a:extLst>
              <a:ext uri="{FF2B5EF4-FFF2-40B4-BE49-F238E27FC236}">
                <a16:creationId xmlns:a16="http://schemas.microsoft.com/office/drawing/2014/main" id="{96901F53-0759-8B4E-5E34-74A577934829}"/>
              </a:ext>
            </a:extLst>
          </p:cNvPr>
          <p:cNvSpPr txBox="1"/>
          <p:nvPr/>
        </p:nvSpPr>
        <p:spPr>
          <a:xfrm>
            <a:off x="7464095" y="1720817"/>
            <a:ext cx="2645924" cy="369332"/>
          </a:xfrm>
          <a:prstGeom prst="rect">
            <a:avLst/>
          </a:prstGeom>
          <a:noFill/>
        </p:spPr>
        <p:txBody>
          <a:bodyPr wrap="square" rtlCol="0">
            <a:spAutoFit/>
          </a:bodyPr>
          <a:lstStyle/>
          <a:p>
            <a:r>
              <a:rPr lang="en-US" b="1"/>
              <a:t>Phases Completion </a:t>
            </a:r>
          </a:p>
        </p:txBody>
      </p:sp>
    </p:spTree>
    <p:extLst>
      <p:ext uri="{BB962C8B-B14F-4D97-AF65-F5344CB8AC3E}">
        <p14:creationId xmlns:p14="http://schemas.microsoft.com/office/powerpoint/2010/main" val="2563125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2709323-46B1-20E3-CCA2-0CE2A5C5DD1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EF9D0F5-1B4A-8C70-FDDE-192EC72CD0F6}"/>
              </a:ext>
            </a:extLst>
          </p:cNvPr>
          <p:cNvSpPr>
            <a:spLocks noGrp="1"/>
          </p:cNvSpPr>
          <p:nvPr>
            <p:ph type="title"/>
          </p:nvPr>
        </p:nvSpPr>
        <p:spPr>
          <a:xfrm>
            <a:off x="1991532" y="1240"/>
            <a:ext cx="10241280" cy="1234440"/>
          </a:xfrm>
        </p:spPr>
        <p:txBody>
          <a:bodyPr/>
          <a:lstStyle/>
          <a:p>
            <a:r>
              <a:rPr lang="en-US"/>
              <a:t>TASK COST OVERVIEW</a:t>
            </a:r>
          </a:p>
        </p:txBody>
      </p:sp>
      <p:sp>
        <p:nvSpPr>
          <p:cNvPr id="3" name="Footer Placeholder 2">
            <a:extLst>
              <a:ext uri="{FF2B5EF4-FFF2-40B4-BE49-F238E27FC236}">
                <a16:creationId xmlns:a16="http://schemas.microsoft.com/office/drawing/2014/main" id="{D85DF649-3B25-80DD-BC09-9890E4E5CADB}"/>
              </a:ext>
            </a:extLst>
          </p:cNvPr>
          <p:cNvSpPr>
            <a:spLocks noGrp="1"/>
          </p:cNvSpPr>
          <p:nvPr>
            <p:ph type="ftr" sz="quarter" idx="11"/>
          </p:nvPr>
        </p:nvSpPr>
        <p:spPr/>
        <p:txBody>
          <a:bodyPr vert="horz" lIns="91440" tIns="45720" rIns="91440" bIns="45720" rtlCol="0" anchor="ctr">
            <a:normAutofit/>
          </a:bodyPr>
          <a:lstStyle/>
          <a:p>
            <a:pPr>
              <a:spcAft>
                <a:spcPts val="600"/>
              </a:spcAft>
            </a:pPr>
            <a:r>
              <a:rPr lang="en-US" b="1" kern="1200">
                <a:latin typeface="+mj-lt"/>
                <a:ea typeface="+mn-ea"/>
                <a:cs typeface="+mn-cs"/>
              </a:rPr>
              <a:t>Project Management Capstone F24</a:t>
            </a:r>
          </a:p>
        </p:txBody>
      </p:sp>
      <p:sp>
        <p:nvSpPr>
          <p:cNvPr id="8" name="Date Placeholder 7">
            <a:extLst>
              <a:ext uri="{FF2B5EF4-FFF2-40B4-BE49-F238E27FC236}">
                <a16:creationId xmlns:a16="http://schemas.microsoft.com/office/drawing/2014/main" id="{FBE9A526-80EA-51A2-6BED-AC202723802D}"/>
              </a:ext>
            </a:extLst>
          </p:cNvPr>
          <p:cNvSpPr>
            <a:spLocks noGrp="1"/>
          </p:cNvSpPr>
          <p:nvPr>
            <p:ph type="dt" sz="half" idx="10"/>
          </p:nvPr>
        </p:nvSpPr>
        <p:spPr/>
        <p:txBody>
          <a:bodyPr vert="horz" lIns="91440" tIns="45720" rIns="91440" bIns="45720" rtlCol="0" anchor="ctr">
            <a:normAutofit/>
          </a:bodyPr>
          <a:lstStyle/>
          <a:p>
            <a:pPr>
              <a:spcAft>
                <a:spcPts val="600"/>
              </a:spcAft>
            </a:pPr>
            <a:r>
              <a:rPr lang="en-US">
                <a:solidFill>
                  <a:schemeClr val="bg1"/>
                </a:solidFill>
              </a:rPr>
              <a:t>Monday, December 1, 2024</a:t>
            </a:r>
          </a:p>
        </p:txBody>
      </p:sp>
      <p:sp>
        <p:nvSpPr>
          <p:cNvPr id="9" name="Slide Number Placeholder 8">
            <a:extLst>
              <a:ext uri="{FF2B5EF4-FFF2-40B4-BE49-F238E27FC236}">
                <a16:creationId xmlns:a16="http://schemas.microsoft.com/office/drawing/2014/main" id="{79CF547A-5A14-48B9-BC33-746EB7FC3883}"/>
              </a:ext>
            </a:extLst>
          </p:cNvPr>
          <p:cNvSpPr>
            <a:spLocks noGrp="1"/>
          </p:cNvSpPr>
          <p:nvPr>
            <p:ph type="sldNum" sz="quarter" idx="12"/>
          </p:nvPr>
        </p:nvSpPr>
        <p:spPr/>
        <p:txBody>
          <a:bodyPr vert="horz" lIns="91440" tIns="45720" rIns="91440" bIns="45720" rtlCol="0" anchor="ctr">
            <a:normAutofit/>
          </a:bodyPr>
          <a:lstStyle/>
          <a:p>
            <a:pPr>
              <a:spcAft>
                <a:spcPts val="600"/>
              </a:spcAft>
            </a:pPr>
            <a:fld id="{39A857F5-96C8-461D-A78C-38E92FE1C522}" type="slidenum">
              <a:rPr lang="en-US" smtClean="0">
                <a:solidFill>
                  <a:schemeClr val="bg1"/>
                </a:solidFill>
              </a:rPr>
              <a:pPr>
                <a:spcAft>
                  <a:spcPts val="600"/>
                </a:spcAft>
              </a:pPr>
              <a:t>19</a:t>
            </a:fld>
            <a:endParaRPr lang="en-US">
              <a:solidFill>
                <a:schemeClr val="bg1"/>
              </a:solidFill>
            </a:endParaRPr>
          </a:p>
        </p:txBody>
      </p:sp>
      <p:pic>
        <p:nvPicPr>
          <p:cNvPr id="10" name="Picture 9">
            <a:extLst>
              <a:ext uri="{FF2B5EF4-FFF2-40B4-BE49-F238E27FC236}">
                <a16:creationId xmlns:a16="http://schemas.microsoft.com/office/drawing/2014/main" id="{126B6F52-2C0D-8D83-DC13-2362B8A82721}"/>
              </a:ext>
            </a:extLst>
          </p:cNvPr>
          <p:cNvPicPr>
            <a:picLocks noChangeAspect="1"/>
          </p:cNvPicPr>
          <p:nvPr/>
        </p:nvPicPr>
        <p:blipFill>
          <a:blip r:embed="rId3"/>
          <a:srcRect l="19" r="-96" b="-3911"/>
          <a:stretch/>
        </p:blipFill>
        <p:spPr>
          <a:xfrm>
            <a:off x="-2584" y="2366880"/>
            <a:ext cx="6861597" cy="3705758"/>
          </a:xfrm>
          <a:prstGeom prst="rect">
            <a:avLst/>
          </a:prstGeom>
        </p:spPr>
      </p:pic>
      <p:sp>
        <p:nvSpPr>
          <p:cNvPr id="11" name="TextBox 10">
            <a:extLst>
              <a:ext uri="{FF2B5EF4-FFF2-40B4-BE49-F238E27FC236}">
                <a16:creationId xmlns:a16="http://schemas.microsoft.com/office/drawing/2014/main" id="{BA6736E2-347C-8FAB-D166-C44632CAD403}"/>
              </a:ext>
            </a:extLst>
          </p:cNvPr>
          <p:cNvSpPr txBox="1"/>
          <p:nvPr/>
        </p:nvSpPr>
        <p:spPr>
          <a:xfrm>
            <a:off x="2160647" y="1892568"/>
            <a:ext cx="2398349" cy="369332"/>
          </a:xfrm>
          <a:prstGeom prst="rect">
            <a:avLst/>
          </a:prstGeom>
          <a:noFill/>
        </p:spPr>
        <p:txBody>
          <a:bodyPr wrap="none" rtlCol="0">
            <a:spAutoFit/>
          </a:bodyPr>
          <a:lstStyle/>
          <a:p>
            <a:r>
              <a:rPr lang="en-US" b="1"/>
              <a:t>Task Cost breakdown</a:t>
            </a:r>
          </a:p>
        </p:txBody>
      </p:sp>
      <p:sp>
        <p:nvSpPr>
          <p:cNvPr id="12" name="TextBox 11">
            <a:extLst>
              <a:ext uri="{FF2B5EF4-FFF2-40B4-BE49-F238E27FC236}">
                <a16:creationId xmlns:a16="http://schemas.microsoft.com/office/drawing/2014/main" id="{94B7707C-501B-B094-4016-DEAF09609026}"/>
              </a:ext>
            </a:extLst>
          </p:cNvPr>
          <p:cNvSpPr txBox="1"/>
          <p:nvPr/>
        </p:nvSpPr>
        <p:spPr>
          <a:xfrm>
            <a:off x="8258383" y="1888716"/>
            <a:ext cx="2645924" cy="369332"/>
          </a:xfrm>
          <a:prstGeom prst="rect">
            <a:avLst/>
          </a:prstGeom>
          <a:noFill/>
        </p:spPr>
        <p:txBody>
          <a:bodyPr wrap="square" rtlCol="0">
            <a:spAutoFit/>
          </a:bodyPr>
          <a:lstStyle/>
          <a:p>
            <a:r>
              <a:rPr lang="en-US" b="1"/>
              <a:t>Phases Completion </a:t>
            </a:r>
          </a:p>
        </p:txBody>
      </p:sp>
      <p:pic>
        <p:nvPicPr>
          <p:cNvPr id="5" name="Picture 4" descr="A table with many different cost levels&#10;&#10;Description automatically generated with medium confidence">
            <a:extLst>
              <a:ext uri="{FF2B5EF4-FFF2-40B4-BE49-F238E27FC236}">
                <a16:creationId xmlns:a16="http://schemas.microsoft.com/office/drawing/2014/main" id="{878C34B5-5DD3-AF0C-DB47-FB747786778C}"/>
              </a:ext>
            </a:extLst>
          </p:cNvPr>
          <p:cNvPicPr>
            <a:picLocks noChangeAspect="1"/>
          </p:cNvPicPr>
          <p:nvPr/>
        </p:nvPicPr>
        <p:blipFill>
          <a:blip r:embed="rId4"/>
          <a:stretch>
            <a:fillRect/>
          </a:stretch>
        </p:blipFill>
        <p:spPr>
          <a:xfrm>
            <a:off x="6996443" y="2367191"/>
            <a:ext cx="5096260" cy="4012344"/>
          </a:xfrm>
          <a:prstGeom prst="rect">
            <a:avLst/>
          </a:prstGeom>
        </p:spPr>
      </p:pic>
    </p:spTree>
    <p:extLst>
      <p:ext uri="{BB962C8B-B14F-4D97-AF65-F5344CB8AC3E}">
        <p14:creationId xmlns:p14="http://schemas.microsoft.com/office/powerpoint/2010/main" val="1363350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ectangle 25">
            <a:extLst>
              <a:ext uri="{FF2B5EF4-FFF2-40B4-BE49-F238E27FC236}">
                <a16:creationId xmlns:a16="http://schemas.microsoft.com/office/drawing/2014/main" id="{06E6C0C3-A448-4D8B-86C7-3C83B7E4A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FCC368-94C3-4438-BABC-31C920479974}"/>
              </a:ext>
            </a:extLst>
          </p:cNvPr>
          <p:cNvSpPr>
            <a:spLocks noGrp="1"/>
          </p:cNvSpPr>
          <p:nvPr>
            <p:ph type="title"/>
          </p:nvPr>
        </p:nvSpPr>
        <p:spPr>
          <a:xfrm>
            <a:off x="1353190" y="936568"/>
            <a:ext cx="4590410" cy="4564822"/>
          </a:xfrm>
        </p:spPr>
        <p:txBody>
          <a:bodyPr vert="horz" lIns="0" tIns="0" rIns="0" bIns="0" rtlCol="0" anchor="t">
            <a:normAutofit/>
          </a:bodyPr>
          <a:lstStyle/>
          <a:p>
            <a:r>
              <a:rPr lang="en-US">
                <a:solidFill>
                  <a:schemeClr val="tx1"/>
                </a:solidFill>
              </a:rPr>
              <a:t>Agenda</a:t>
            </a:r>
          </a:p>
        </p:txBody>
      </p:sp>
      <p:sp>
        <p:nvSpPr>
          <p:cNvPr id="16" name="Footer Placeholder 15">
            <a:extLst>
              <a:ext uri="{FF2B5EF4-FFF2-40B4-BE49-F238E27FC236}">
                <a16:creationId xmlns:a16="http://schemas.microsoft.com/office/drawing/2014/main" id="{916FA212-79E7-4F38-B08F-FC68988E5BEC}"/>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solidFill>
                  <a:schemeClr val="tx1"/>
                </a:solidFill>
                <a:latin typeface="+mj-lt"/>
                <a:ea typeface="+mn-ea"/>
                <a:cs typeface="+mn-cs"/>
              </a:rPr>
              <a:t>Project Management Capstone F24</a:t>
            </a:r>
          </a:p>
        </p:txBody>
      </p:sp>
      <p:sp>
        <p:nvSpPr>
          <p:cNvPr id="28" name="Rectangle 27">
            <a:extLst>
              <a:ext uri="{FF2B5EF4-FFF2-40B4-BE49-F238E27FC236}">
                <a16:creationId xmlns:a16="http://schemas.microsoft.com/office/drawing/2014/main" id="{EF1326A3-CBDD-4503-8C40-806B4ABF4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8741"/>
            <a:ext cx="12192000" cy="449256"/>
          </a:xfrm>
          <a:prstGeom prst="rect">
            <a:avLst/>
          </a:prstGeom>
          <a:gradFill>
            <a:gsLst>
              <a:gs pos="14000">
                <a:schemeClr val="accent4">
                  <a:alpha val="28000"/>
                </a:schemeClr>
              </a:gs>
              <a:gs pos="100000">
                <a:schemeClr val="accent5">
                  <a:alpha val="85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5910698D-E436-464E-9DE4-F9FB349FD9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8316"/>
            <a:ext cx="8153398" cy="449684"/>
          </a:xfrm>
          <a:prstGeom prst="rect">
            <a:avLst/>
          </a:prstGeom>
          <a:gradFill>
            <a:gsLst>
              <a:gs pos="9000">
                <a:schemeClr val="accent2">
                  <a:lumMod val="60000"/>
                  <a:lumOff val="40000"/>
                  <a:alpha val="68000"/>
                </a:schemeClr>
              </a:gs>
              <a:gs pos="99000">
                <a:schemeClr val="accent2"/>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E539CC83-1F24-8DDD-45C0-2219DCBECEAF}"/>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t>Monday, December 1, 2024</a:t>
            </a:r>
          </a:p>
        </p:txBody>
      </p:sp>
      <p:sp>
        <p:nvSpPr>
          <p:cNvPr id="14" name="Slide Number Placeholder 13">
            <a:extLst>
              <a:ext uri="{FF2B5EF4-FFF2-40B4-BE49-F238E27FC236}">
                <a16:creationId xmlns:a16="http://schemas.microsoft.com/office/drawing/2014/main" id="{D5E3C6B7-507C-4330-B4B5-6B3975EF0BEE}"/>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39A857F5-96C8-461D-A78C-38E92FE1C522}" type="slidenum">
              <a:rPr lang="en-US" smtClean="0"/>
              <a:pPr>
                <a:spcAft>
                  <a:spcPts val="600"/>
                </a:spcAft>
              </a:pPr>
              <a:t>2</a:t>
            </a:fld>
            <a:endParaRPr lang="en-US"/>
          </a:p>
        </p:txBody>
      </p:sp>
      <p:graphicFrame>
        <p:nvGraphicFramePr>
          <p:cNvPr id="18" name="Content Placeholder 2">
            <a:extLst>
              <a:ext uri="{FF2B5EF4-FFF2-40B4-BE49-F238E27FC236}">
                <a16:creationId xmlns:a16="http://schemas.microsoft.com/office/drawing/2014/main" id="{8EC0AB64-E720-BF21-5657-E08DE41C2077}"/>
              </a:ext>
            </a:extLst>
          </p:cNvPr>
          <p:cNvGraphicFramePr>
            <a:graphicFrameLocks noGrp="1"/>
          </p:cNvGraphicFramePr>
          <p:nvPr>
            <p:ph sz="quarter" idx="16"/>
            <p:extLst>
              <p:ext uri="{D42A27DB-BD31-4B8C-83A1-F6EECF244321}">
                <p14:modId xmlns:p14="http://schemas.microsoft.com/office/powerpoint/2010/main" val="858565879"/>
              </p:ext>
            </p:extLst>
          </p:nvPr>
        </p:nvGraphicFramePr>
        <p:xfrm>
          <a:off x="5760205" y="95575"/>
          <a:ext cx="6321220" cy="63039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389807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E3AE8C3-8F65-40F4-BABE-E70F383014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409317" y="1410082"/>
            <a:ext cx="6858000" cy="4037835"/>
          </a:xfrm>
          <a:prstGeom prst="rect">
            <a:avLst/>
          </a:prstGeom>
          <a:gradFill>
            <a:gsLst>
              <a:gs pos="8000">
                <a:schemeClr val="accent6">
                  <a:alpha val="78000"/>
                </a:schemeClr>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2FC4764-B8D5-4F87-95DB-3125B2D128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9728" y="59346"/>
            <a:ext cx="4156527" cy="4037836"/>
          </a:xfrm>
          <a:prstGeom prst="rect">
            <a:avLst/>
          </a:prstGeom>
          <a:gradFill>
            <a:gsLst>
              <a:gs pos="0">
                <a:schemeClr val="accent5">
                  <a:alpha val="47000"/>
                </a:schemeClr>
              </a:gs>
              <a:gs pos="100000">
                <a:schemeClr val="accent4">
                  <a:alpha val="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216809E4-631A-3B49-6B9C-6054683C278F}"/>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latin typeface="+mj-lt"/>
                <a:ea typeface="+mn-ea"/>
                <a:cs typeface="+mn-cs"/>
              </a:rPr>
              <a:t>Project Management Capstone F24</a:t>
            </a:r>
          </a:p>
        </p:txBody>
      </p:sp>
      <p:sp>
        <p:nvSpPr>
          <p:cNvPr id="22" name="Rectangle 21">
            <a:extLst>
              <a:ext uri="{FF2B5EF4-FFF2-40B4-BE49-F238E27FC236}">
                <a16:creationId xmlns:a16="http://schemas.microsoft.com/office/drawing/2014/main" id="{B4C1654F-94F5-497E-8ECF-F2A7E84D6A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68313" y="3587284"/>
            <a:ext cx="2501977" cy="4038601"/>
          </a:xfrm>
          <a:prstGeom prst="rect">
            <a:avLst/>
          </a:prstGeom>
          <a:gradFill>
            <a:gsLst>
              <a:gs pos="0">
                <a:schemeClr val="accent5">
                  <a:lumMod val="60000"/>
                  <a:lumOff val="40000"/>
                  <a:alpha val="0"/>
                </a:schemeClr>
              </a:gs>
              <a:gs pos="99000">
                <a:schemeClr val="accent2">
                  <a:alpha val="70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65254" y="969296"/>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58000">
                <a:schemeClr val="bg1">
                  <a:alpha val="0"/>
                </a:schemeClr>
              </a:gs>
              <a:gs pos="100000">
                <a:schemeClr val="accent6">
                  <a:alpha val="35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F8511D6-DEE2-30DE-EC41-08B396A7E5DE}"/>
              </a:ext>
            </a:extLst>
          </p:cNvPr>
          <p:cNvSpPr>
            <a:spLocks noGrp="1"/>
          </p:cNvSpPr>
          <p:nvPr>
            <p:ph type="title"/>
          </p:nvPr>
        </p:nvSpPr>
        <p:spPr>
          <a:xfrm>
            <a:off x="409518" y="586855"/>
            <a:ext cx="3258570" cy="3387497"/>
          </a:xfrm>
        </p:spPr>
        <p:txBody>
          <a:bodyPr vert="horz" lIns="0" tIns="0" rIns="0" bIns="0" rtlCol="0" anchor="b">
            <a:normAutofit/>
          </a:bodyPr>
          <a:lstStyle/>
          <a:p>
            <a:pPr algn="r"/>
            <a:r>
              <a:rPr lang="en-US" sz="2700"/>
              <a:t>MAJOR MILESTONES</a:t>
            </a:r>
          </a:p>
        </p:txBody>
      </p:sp>
      <p:sp>
        <p:nvSpPr>
          <p:cNvPr id="4" name="Content Placeholder 3">
            <a:extLst>
              <a:ext uri="{FF2B5EF4-FFF2-40B4-BE49-F238E27FC236}">
                <a16:creationId xmlns:a16="http://schemas.microsoft.com/office/drawing/2014/main" id="{1E0185CC-D484-A50E-60F8-5681E6BE45FF}"/>
              </a:ext>
            </a:extLst>
          </p:cNvPr>
          <p:cNvSpPr>
            <a:spLocks noGrp="1"/>
          </p:cNvSpPr>
          <p:nvPr>
            <p:ph idx="1"/>
          </p:nvPr>
        </p:nvSpPr>
        <p:spPr>
          <a:xfrm>
            <a:off x="4581727" y="575230"/>
            <a:ext cx="3025303" cy="5969007"/>
          </a:xfrm>
        </p:spPr>
        <p:txBody>
          <a:bodyPr vert="horz" lIns="0" tIns="0" rIns="0" bIns="0" rtlCol="0" anchor="ctr">
            <a:normAutofit lnSpcReduction="10000"/>
          </a:bodyPr>
          <a:lstStyle/>
          <a:p>
            <a:r>
              <a:rPr lang="en-US" sz="1600"/>
              <a:t>Research AI tool for learning Platforms.</a:t>
            </a:r>
            <a:endParaRPr lang="en-US"/>
          </a:p>
          <a:p>
            <a:r>
              <a:rPr lang="en-US" sz="1600"/>
              <a:t>Gather ACME's program data.</a:t>
            </a:r>
          </a:p>
          <a:p>
            <a:r>
              <a:rPr lang="en-US" sz="1600"/>
              <a:t>Design AI integration framework.</a:t>
            </a:r>
          </a:p>
          <a:p>
            <a:r>
              <a:rPr lang="en-US" sz="1600"/>
              <a:t>Develop AI algorithms for personalized learning.</a:t>
            </a:r>
          </a:p>
          <a:p>
            <a:r>
              <a:rPr lang="en-US" sz="1600"/>
              <a:t>Develop AI features in platform.</a:t>
            </a:r>
          </a:p>
          <a:p>
            <a:r>
              <a:rPr lang="en-US" sz="1600"/>
              <a:t>Create AI test cases.</a:t>
            </a:r>
          </a:p>
          <a:p>
            <a:r>
              <a:rPr lang="en-US" sz="1600"/>
              <a:t>Develop training materials for AI use.</a:t>
            </a:r>
          </a:p>
          <a:p>
            <a:r>
              <a:rPr lang="en-US" sz="1600"/>
              <a:t>Deploy AI tools.</a:t>
            </a:r>
          </a:p>
          <a:p>
            <a:r>
              <a:rPr lang="en-US" sz="1600"/>
              <a:t>Establish Monitoring Framework.</a:t>
            </a:r>
          </a:p>
          <a:p>
            <a:r>
              <a:rPr lang="en-US" sz="1600"/>
              <a:t>Compile project documentation.</a:t>
            </a:r>
            <a:br>
              <a:rPr lang="en-US" sz="1600"/>
            </a:br>
            <a:endParaRPr lang="en-US" sz="1600"/>
          </a:p>
        </p:txBody>
      </p:sp>
      <p:pic>
        <p:nvPicPr>
          <p:cNvPr id="8" name="Picture 7">
            <a:extLst>
              <a:ext uri="{FF2B5EF4-FFF2-40B4-BE49-F238E27FC236}">
                <a16:creationId xmlns:a16="http://schemas.microsoft.com/office/drawing/2014/main" id="{D16485F6-4A5E-2C06-885C-E87022306CE3}"/>
              </a:ext>
            </a:extLst>
          </p:cNvPr>
          <p:cNvPicPr>
            <a:picLocks noChangeAspect="1"/>
          </p:cNvPicPr>
          <p:nvPr/>
        </p:nvPicPr>
        <p:blipFill>
          <a:blip r:embed="rId3"/>
          <a:srcRect l="31449" r="32827" b="-2"/>
          <a:stretch/>
        </p:blipFill>
        <p:spPr>
          <a:xfrm>
            <a:off x="8109502" y="10"/>
            <a:ext cx="4082498" cy="6857990"/>
          </a:xfrm>
          <a:prstGeom prst="rect">
            <a:avLst/>
          </a:prstGeom>
        </p:spPr>
      </p:pic>
      <p:sp>
        <p:nvSpPr>
          <p:cNvPr id="5" name="Date Placeholder 4">
            <a:extLst>
              <a:ext uri="{FF2B5EF4-FFF2-40B4-BE49-F238E27FC236}">
                <a16:creationId xmlns:a16="http://schemas.microsoft.com/office/drawing/2014/main" id="{4ACD870C-D35C-9880-FB2C-5D147754BFC6}"/>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bg1"/>
                </a:solidFill>
              </a:rPr>
              <a:t>Monday, December 1, 2024</a:t>
            </a:r>
          </a:p>
        </p:txBody>
      </p:sp>
      <p:sp>
        <p:nvSpPr>
          <p:cNvPr id="6" name="Slide Number Placeholder 5">
            <a:extLst>
              <a:ext uri="{FF2B5EF4-FFF2-40B4-BE49-F238E27FC236}">
                <a16:creationId xmlns:a16="http://schemas.microsoft.com/office/drawing/2014/main" id="{EA23CA65-72C2-2B89-E74D-27F6678C221F}"/>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C01389E6-C847-4AD0-B56D-D205B2EAB1EE}" type="slidenum">
              <a:rPr lang="en-US" smtClean="0">
                <a:solidFill>
                  <a:schemeClr val="bg1"/>
                </a:solidFill>
              </a:rPr>
              <a:pPr>
                <a:spcAft>
                  <a:spcPts val="600"/>
                </a:spcAft>
              </a:pPr>
              <a:t>20</a:t>
            </a:fld>
            <a:endParaRPr lang="en-US">
              <a:solidFill>
                <a:schemeClr val="bg1"/>
              </a:solidFill>
            </a:endParaRPr>
          </a:p>
        </p:txBody>
      </p:sp>
    </p:spTree>
    <p:extLst>
      <p:ext uri="{BB962C8B-B14F-4D97-AF65-F5344CB8AC3E}">
        <p14:creationId xmlns:p14="http://schemas.microsoft.com/office/powerpoint/2010/main" val="20551175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383CC5D-71E8-4CB2-8E4A-F1E4FF6DC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2DA5AC1-43C5-4243-9028-07DBB80D0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
            <a:ext cx="12192000" cy="1600201"/>
          </a:xfrm>
          <a:prstGeom prst="rect">
            <a:avLst/>
          </a:prstGeom>
          <a:gradFill>
            <a:gsLst>
              <a:gs pos="0">
                <a:schemeClr val="accent5">
                  <a:alpha val="83000"/>
                </a:schemeClr>
              </a:gs>
              <a:gs pos="100000">
                <a:schemeClr val="accent6"/>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A4EDA1C-27A1-4C83-ACE4-6675EC9245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9161" y="9109"/>
            <a:ext cx="7792839" cy="1594270"/>
          </a:xfrm>
          <a:prstGeom prst="rect">
            <a:avLst/>
          </a:prstGeom>
          <a:gradFill>
            <a:gsLst>
              <a:gs pos="22000">
                <a:schemeClr val="accent2">
                  <a:alpha val="0"/>
                </a:schemeClr>
              </a:gs>
              <a:gs pos="99000">
                <a:schemeClr val="accent2"/>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C2185E4-B584-4B9D-9440-DEA0FB9D94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021976" y="-906246"/>
            <a:ext cx="1602951" cy="3416298"/>
          </a:xfrm>
          <a:prstGeom prst="rect">
            <a:avLst/>
          </a:prstGeom>
          <a:gradFill>
            <a:gsLst>
              <a:gs pos="45000">
                <a:schemeClr val="accent4">
                  <a:alpha val="0"/>
                </a:schemeClr>
              </a:gs>
              <a:gs pos="99000">
                <a:schemeClr val="accent6">
                  <a:alpha val="33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F33EC8A-EE0A-4395-97E2-DAD467CF73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451242" y="0"/>
            <a:ext cx="9729549" cy="1600198"/>
          </a:xfrm>
          <a:prstGeom prst="rect">
            <a:avLst/>
          </a:prstGeom>
          <a:gradFill>
            <a:gsLst>
              <a:gs pos="0">
                <a:schemeClr val="accent5">
                  <a:alpha val="30000"/>
                </a:schemeClr>
              </a:gs>
              <a:gs pos="99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F85DA95-16A4-404E-9BFF-27F8E4FC78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30"/>
            <a:ext cx="7910111" cy="1600198"/>
          </a:xfrm>
          <a:prstGeom prst="rect">
            <a:avLst/>
          </a:prstGeom>
          <a:gradFill>
            <a:gsLst>
              <a:gs pos="0">
                <a:schemeClr val="accent5">
                  <a:alpha val="21000"/>
                </a:schemeClr>
              </a:gs>
              <a:gs pos="99000">
                <a:schemeClr val="accent5">
                  <a:alpha val="0"/>
                </a:scheme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F24772-DBCA-C8FE-A73C-BCF5C1C4E3EF}"/>
              </a:ext>
            </a:extLst>
          </p:cNvPr>
          <p:cNvSpPr>
            <a:spLocks noGrp="1"/>
          </p:cNvSpPr>
          <p:nvPr>
            <p:ph type="title"/>
          </p:nvPr>
        </p:nvSpPr>
        <p:spPr>
          <a:xfrm>
            <a:off x="1157084" y="374427"/>
            <a:ext cx="10374517" cy="971512"/>
          </a:xfrm>
        </p:spPr>
        <p:txBody>
          <a:bodyPr vert="horz" lIns="0" tIns="0" rIns="0" bIns="0" rtlCol="0" anchor="ctr">
            <a:normAutofit/>
          </a:bodyPr>
          <a:lstStyle/>
          <a:p>
            <a:r>
              <a:rPr lang="en-US" sz="3200"/>
              <a:t>INITIAL STARTS</a:t>
            </a:r>
          </a:p>
        </p:txBody>
      </p:sp>
      <p:sp>
        <p:nvSpPr>
          <p:cNvPr id="3" name="Footer Placeholder 2">
            <a:extLst>
              <a:ext uri="{FF2B5EF4-FFF2-40B4-BE49-F238E27FC236}">
                <a16:creationId xmlns:a16="http://schemas.microsoft.com/office/drawing/2014/main" id="{7B6A988C-A237-2D70-6602-94317FA7FADD}"/>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solidFill>
                  <a:srgbClr val="FFFFFF"/>
                </a:solidFill>
                <a:latin typeface="+mj-lt"/>
                <a:ea typeface="+mn-ea"/>
                <a:cs typeface="+mn-cs"/>
              </a:rPr>
              <a:t>Project Management Capstone F24</a:t>
            </a:r>
          </a:p>
        </p:txBody>
      </p:sp>
      <p:sp>
        <p:nvSpPr>
          <p:cNvPr id="5" name="Date Placeholder 4">
            <a:extLst>
              <a:ext uri="{FF2B5EF4-FFF2-40B4-BE49-F238E27FC236}">
                <a16:creationId xmlns:a16="http://schemas.microsoft.com/office/drawing/2014/main" id="{74E21E59-32E8-46B4-2501-89E94E00E81F}"/>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tx1"/>
                </a:solidFill>
              </a:rPr>
              <a:t>Monday, December 1, 2024</a:t>
            </a:r>
          </a:p>
        </p:txBody>
      </p:sp>
      <p:sp>
        <p:nvSpPr>
          <p:cNvPr id="6" name="Slide Number Placeholder 5">
            <a:extLst>
              <a:ext uri="{FF2B5EF4-FFF2-40B4-BE49-F238E27FC236}">
                <a16:creationId xmlns:a16="http://schemas.microsoft.com/office/drawing/2014/main" id="{527386F6-4A60-007B-4074-7D22116945CC}"/>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C01389E6-C847-4AD0-B56D-D205B2EAB1EE}" type="slidenum">
              <a:rPr lang="en-US">
                <a:solidFill>
                  <a:schemeClr val="tx1"/>
                </a:solidFill>
              </a:rPr>
              <a:pPr>
                <a:spcAft>
                  <a:spcPts val="600"/>
                </a:spcAft>
              </a:pPr>
              <a:t>21</a:t>
            </a:fld>
            <a:endParaRPr lang="en-US">
              <a:solidFill>
                <a:schemeClr val="tx1"/>
              </a:solidFill>
            </a:endParaRPr>
          </a:p>
        </p:txBody>
      </p:sp>
      <p:graphicFrame>
        <p:nvGraphicFramePr>
          <p:cNvPr id="8" name="Content Placeholder 3">
            <a:extLst>
              <a:ext uri="{FF2B5EF4-FFF2-40B4-BE49-F238E27FC236}">
                <a16:creationId xmlns:a16="http://schemas.microsoft.com/office/drawing/2014/main" id="{475E61F5-9123-67B0-262B-9A865552D357}"/>
              </a:ext>
            </a:extLst>
          </p:cNvPr>
          <p:cNvGraphicFramePr>
            <a:graphicFrameLocks noGrp="1"/>
          </p:cNvGraphicFramePr>
          <p:nvPr>
            <p:ph idx="1"/>
            <p:extLst>
              <p:ext uri="{D42A27DB-BD31-4B8C-83A1-F6EECF244321}">
                <p14:modId xmlns:p14="http://schemas.microsoft.com/office/powerpoint/2010/main" val="1290928577"/>
              </p:ext>
            </p:extLst>
          </p:nvPr>
        </p:nvGraphicFramePr>
        <p:xfrm>
          <a:off x="579474" y="2062715"/>
          <a:ext cx="11033029" cy="4189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738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040BF4A1-714C-419E-A19F-578DE93BE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F91A9BD-D57F-4941-931F-40597AB3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409317"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54DB264-9467-4730-B9E9-C9A97DD669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90128" y="3609527"/>
            <a:ext cx="2458347" cy="4038601"/>
          </a:xfrm>
          <a:prstGeom prst="rect">
            <a:avLst/>
          </a:prstGeom>
          <a:gradFill>
            <a:gsLst>
              <a:gs pos="0">
                <a:schemeClr val="accent5">
                  <a:lumMod val="60000"/>
                  <a:lumOff val="40000"/>
                  <a:alpha val="0"/>
                </a:schemeClr>
              </a:gs>
              <a:gs pos="99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BB097F88-2120-47B4-B891-5B28F66BBD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64227" y="1757079"/>
            <a:ext cx="3900088" cy="4178958"/>
          </a:xfrm>
          <a:custGeom>
            <a:avLst/>
            <a:gdLst>
              <a:gd name="connsiteX0" fmla="*/ 2431956 w 3900088"/>
              <a:gd name="connsiteY0" fmla="*/ 93939 h 4178958"/>
              <a:gd name="connsiteX1" fmla="*/ 3900088 w 3900088"/>
              <a:gd name="connsiteY1" fmla="*/ 2089479 h 4178958"/>
              <a:gd name="connsiteX2" fmla="*/ 1810609 w 3900088"/>
              <a:gd name="connsiteY2" fmla="*/ 4178958 h 4178958"/>
              <a:gd name="connsiteX3" fmla="*/ 77980 w 3900088"/>
              <a:gd name="connsiteY3" fmla="*/ 3257727 h 4178958"/>
              <a:gd name="connsiteX4" fmla="*/ 0 w 3900088"/>
              <a:gd name="connsiteY4" fmla="*/ 3129367 h 4178958"/>
              <a:gd name="connsiteX5" fmla="*/ 831517 w 3900088"/>
              <a:gd name="connsiteY5" fmla="*/ 244059 h 4178958"/>
              <a:gd name="connsiteX6" fmla="*/ 997290 w 3900088"/>
              <a:gd name="connsiteY6" fmla="*/ 164202 h 4178958"/>
              <a:gd name="connsiteX7" fmla="*/ 1810609 w 3900088"/>
              <a:gd name="connsiteY7" fmla="*/ 0 h 4178958"/>
              <a:gd name="connsiteX8" fmla="*/ 2431956 w 3900088"/>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088" h="4178958">
                <a:moveTo>
                  <a:pt x="2431956" y="93939"/>
                </a:moveTo>
                <a:cubicBezTo>
                  <a:pt x="3282517" y="358491"/>
                  <a:pt x="3900088" y="1151865"/>
                  <a:pt x="3900088" y="2089479"/>
                </a:cubicBezTo>
                <a:cubicBezTo>
                  <a:pt x="3900088" y="3243466"/>
                  <a:pt x="2964596" y="4178958"/>
                  <a:pt x="1810609" y="4178958"/>
                </a:cubicBezTo>
                <a:cubicBezTo>
                  <a:pt x="1089367" y="4178958"/>
                  <a:pt x="453475" y="3813531"/>
                  <a:pt x="77980" y="3257727"/>
                </a:cubicBezTo>
                <a:lnTo>
                  <a:pt x="0" y="3129367"/>
                </a:lnTo>
                <a:lnTo>
                  <a:pt x="831517" y="244059"/>
                </a:lnTo>
                <a:lnTo>
                  <a:pt x="997290" y="164202"/>
                </a:lnTo>
                <a:cubicBezTo>
                  <a:pt x="1247271" y="58468"/>
                  <a:pt x="1522112" y="0"/>
                  <a:pt x="1810609" y="0"/>
                </a:cubicBezTo>
                <a:cubicBezTo>
                  <a:pt x="2026982" y="0"/>
                  <a:pt x="2235673" y="32888"/>
                  <a:pt x="2431956" y="93939"/>
                </a:cubicBezTo>
                <a:close/>
              </a:path>
            </a:pathLst>
          </a:custGeom>
          <a:gradFill>
            <a:gsLst>
              <a:gs pos="36000">
                <a:schemeClr val="accent6">
                  <a:lumMod val="60000"/>
                  <a:lumOff val="40000"/>
                  <a:alpha val="6000"/>
                </a:schemeClr>
              </a:gs>
              <a:gs pos="100000">
                <a:schemeClr val="accent6">
                  <a:alpha val="2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Rectangle 18">
            <a:extLst>
              <a:ext uri="{FF2B5EF4-FFF2-40B4-BE49-F238E27FC236}">
                <a16:creationId xmlns:a16="http://schemas.microsoft.com/office/drawing/2014/main" id="{BF9338F5-05AB-4DC5-BD1C-1A9F26C38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0099" y="411154"/>
            <a:ext cx="4395601" cy="3581400"/>
          </a:xfrm>
          <a:prstGeom prst="rect">
            <a:avLst/>
          </a:prstGeom>
          <a:gradFill>
            <a:gsLst>
              <a:gs pos="0">
                <a:schemeClr val="accent5">
                  <a:alpha val="29000"/>
                </a:schemeClr>
              </a:gs>
              <a:gs pos="100000">
                <a:schemeClr val="accent4">
                  <a:alpha val="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74675A-7615-4299-947F-013919D1105A}"/>
              </a:ext>
            </a:extLst>
          </p:cNvPr>
          <p:cNvSpPr>
            <a:spLocks noGrp="1"/>
          </p:cNvSpPr>
          <p:nvPr>
            <p:ph type="title"/>
          </p:nvPr>
        </p:nvSpPr>
        <p:spPr>
          <a:xfrm>
            <a:off x="457200" y="868280"/>
            <a:ext cx="3390645" cy="3363597"/>
          </a:xfrm>
        </p:spPr>
        <p:txBody>
          <a:bodyPr vert="horz" lIns="0" tIns="0" rIns="0" bIns="0" rtlCol="0" anchor="b">
            <a:normAutofit/>
          </a:bodyPr>
          <a:lstStyle/>
          <a:p>
            <a:pPr algn="r"/>
            <a:r>
              <a:rPr lang="en-US" sz="3200"/>
              <a:t>TOP RISK'S</a:t>
            </a:r>
          </a:p>
        </p:txBody>
      </p:sp>
      <p:sp>
        <p:nvSpPr>
          <p:cNvPr id="3" name="Footer Placeholder 2">
            <a:extLst>
              <a:ext uri="{FF2B5EF4-FFF2-40B4-BE49-F238E27FC236}">
                <a16:creationId xmlns:a16="http://schemas.microsoft.com/office/drawing/2014/main" id="{54D8354C-15FD-49C0-8C66-7D8956B67414}"/>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latin typeface="+mj-lt"/>
                <a:ea typeface="+mn-ea"/>
                <a:cs typeface="+mn-cs"/>
              </a:rPr>
              <a:t>Project Management Capstone F24</a:t>
            </a:r>
          </a:p>
        </p:txBody>
      </p:sp>
      <p:sp>
        <p:nvSpPr>
          <p:cNvPr id="5" name="Date Placeholder 4">
            <a:extLst>
              <a:ext uri="{FF2B5EF4-FFF2-40B4-BE49-F238E27FC236}">
                <a16:creationId xmlns:a16="http://schemas.microsoft.com/office/drawing/2014/main" id="{83B86165-340F-DF21-087C-DA9B4F72C378}"/>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tx1"/>
                </a:solidFill>
              </a:rPr>
              <a:t>Monday, December 1, 2024</a:t>
            </a:r>
          </a:p>
        </p:txBody>
      </p:sp>
      <p:sp>
        <p:nvSpPr>
          <p:cNvPr id="6" name="Slide Number Placeholder 5">
            <a:extLst>
              <a:ext uri="{FF2B5EF4-FFF2-40B4-BE49-F238E27FC236}">
                <a16:creationId xmlns:a16="http://schemas.microsoft.com/office/drawing/2014/main" id="{A7649EEB-39C4-CBB5-70AB-80505A1683E6}"/>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C01389E6-C847-4AD0-B56D-D205B2EAB1EE}" type="slidenum">
              <a:rPr lang="en-US">
                <a:solidFill>
                  <a:schemeClr val="tx1"/>
                </a:solidFill>
              </a:rPr>
              <a:pPr>
                <a:spcAft>
                  <a:spcPts val="600"/>
                </a:spcAft>
              </a:pPr>
              <a:t>22</a:t>
            </a:fld>
            <a:endParaRPr lang="en-US">
              <a:solidFill>
                <a:schemeClr val="tx1"/>
              </a:solidFill>
            </a:endParaRPr>
          </a:p>
        </p:txBody>
      </p:sp>
      <p:graphicFrame>
        <p:nvGraphicFramePr>
          <p:cNvPr id="21" name="Content Placeholder 3">
            <a:extLst>
              <a:ext uri="{FF2B5EF4-FFF2-40B4-BE49-F238E27FC236}">
                <a16:creationId xmlns:a16="http://schemas.microsoft.com/office/drawing/2014/main" id="{95B778DD-2AFD-5FDB-4AAE-977E812C42B4}"/>
              </a:ext>
            </a:extLst>
          </p:cNvPr>
          <p:cNvGraphicFramePr>
            <a:graphicFrameLocks noGrp="1"/>
          </p:cNvGraphicFramePr>
          <p:nvPr>
            <p:ph idx="1"/>
            <p:extLst>
              <p:ext uri="{D42A27DB-BD31-4B8C-83A1-F6EECF244321}">
                <p14:modId xmlns:p14="http://schemas.microsoft.com/office/powerpoint/2010/main" val="3099896005"/>
              </p:ext>
            </p:extLst>
          </p:nvPr>
        </p:nvGraphicFramePr>
        <p:xfrm>
          <a:off x="4494654" y="457200"/>
          <a:ext cx="7240146" cy="5943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319468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30E37-6E6F-C2AF-8123-710E29F77C36}"/>
              </a:ext>
            </a:extLst>
          </p:cNvPr>
          <p:cNvSpPr>
            <a:spLocks noGrp="1"/>
          </p:cNvSpPr>
          <p:nvPr>
            <p:ph type="title"/>
          </p:nvPr>
        </p:nvSpPr>
        <p:spPr>
          <a:xfrm>
            <a:off x="1371600" y="321528"/>
            <a:ext cx="10241280" cy="790440"/>
          </a:xfrm>
        </p:spPr>
        <p:txBody>
          <a:bodyPr/>
          <a:lstStyle/>
          <a:p>
            <a:r>
              <a:rPr lang="en-US"/>
              <a:t>RISK RESPONSE StRATEGY</a:t>
            </a:r>
          </a:p>
        </p:txBody>
      </p:sp>
      <p:sp>
        <p:nvSpPr>
          <p:cNvPr id="3" name="Footer Placeholder 2">
            <a:extLst>
              <a:ext uri="{FF2B5EF4-FFF2-40B4-BE49-F238E27FC236}">
                <a16:creationId xmlns:a16="http://schemas.microsoft.com/office/drawing/2014/main" id="{0D227689-DEAC-76EE-6CA9-66F3E2A62CA3}"/>
              </a:ext>
            </a:extLst>
          </p:cNvPr>
          <p:cNvSpPr>
            <a:spLocks noGrp="1"/>
          </p:cNvSpPr>
          <p:nvPr>
            <p:ph type="ftr" sz="quarter" idx="11"/>
          </p:nvPr>
        </p:nvSpPr>
        <p:spPr/>
        <p:txBody>
          <a:bodyPr/>
          <a:lstStyle/>
          <a:p>
            <a:r>
              <a:rPr lang="en-US">
                <a:solidFill>
                  <a:schemeClr val="bg1"/>
                </a:solidFill>
              </a:rPr>
              <a:t>Project Management Capstone F24</a:t>
            </a:r>
          </a:p>
        </p:txBody>
      </p:sp>
      <p:sp>
        <p:nvSpPr>
          <p:cNvPr id="7" name="Text Placeholder 6">
            <a:extLst>
              <a:ext uri="{FF2B5EF4-FFF2-40B4-BE49-F238E27FC236}">
                <a16:creationId xmlns:a16="http://schemas.microsoft.com/office/drawing/2014/main" id="{D78CAA1F-FEC7-EA5A-2DCA-524C26F2E01B}"/>
              </a:ext>
            </a:extLst>
          </p:cNvPr>
          <p:cNvSpPr>
            <a:spLocks noGrp="1"/>
          </p:cNvSpPr>
          <p:nvPr>
            <p:ph type="body" idx="1"/>
          </p:nvPr>
        </p:nvSpPr>
        <p:spPr>
          <a:xfrm>
            <a:off x="1371600" y="1892705"/>
            <a:ext cx="3200400" cy="823912"/>
          </a:xfrm>
        </p:spPr>
        <p:txBody>
          <a:bodyPr/>
          <a:lstStyle/>
          <a:p>
            <a:r>
              <a:rPr lang="en-US"/>
              <a:t>Integration Failure</a:t>
            </a:r>
          </a:p>
        </p:txBody>
      </p:sp>
      <p:sp>
        <p:nvSpPr>
          <p:cNvPr id="4" name="Content Placeholder 3">
            <a:extLst>
              <a:ext uri="{FF2B5EF4-FFF2-40B4-BE49-F238E27FC236}">
                <a16:creationId xmlns:a16="http://schemas.microsoft.com/office/drawing/2014/main" id="{0FF3D2B2-539A-C151-6100-D2FBA6ABB722}"/>
              </a:ext>
            </a:extLst>
          </p:cNvPr>
          <p:cNvSpPr>
            <a:spLocks noGrp="1"/>
          </p:cNvSpPr>
          <p:nvPr>
            <p:ph sz="half" idx="2"/>
          </p:nvPr>
        </p:nvSpPr>
        <p:spPr>
          <a:xfrm>
            <a:off x="1371600" y="3121794"/>
            <a:ext cx="3200400" cy="3104856"/>
          </a:xfrm>
        </p:spPr>
        <p:txBody>
          <a:bodyPr vert="horz" lIns="0" tIns="0" rIns="0" bIns="0" rtlCol="0" anchor="t">
            <a:normAutofit fontScale="92500" lnSpcReduction="10000"/>
          </a:bodyPr>
          <a:lstStyle/>
          <a:p>
            <a:pPr marL="283210" indent="-283210"/>
            <a:r>
              <a:rPr lang="en-US" b="1"/>
              <a:t>Responses:</a:t>
            </a:r>
            <a:r>
              <a:rPr lang="en-US"/>
              <a:t> </a:t>
            </a:r>
            <a:br>
              <a:rPr lang="en-US"/>
            </a:br>
            <a:r>
              <a:rPr lang="en-US"/>
              <a:t>1. Conduct pre-integration testing.</a:t>
            </a:r>
            <a:br>
              <a:rPr lang="en-US"/>
            </a:br>
            <a:r>
              <a:rPr lang="en-US"/>
              <a:t>2. Assign a dedicated teachnical team.</a:t>
            </a:r>
          </a:p>
          <a:p>
            <a:pPr marL="283210" indent="-283210"/>
            <a:r>
              <a:rPr lang="en-US" b="1"/>
              <a:t>Contingency: </a:t>
            </a:r>
            <a:br>
              <a:rPr lang="en-US"/>
            </a:br>
            <a:r>
              <a:rPr lang="en-US"/>
              <a:t>1. Set up a shadow system.</a:t>
            </a:r>
            <a:br>
              <a:rPr lang="en-US"/>
            </a:br>
            <a:r>
              <a:rPr lang="en-US"/>
              <a:t>2. Maintain a backup plan</a:t>
            </a:r>
          </a:p>
        </p:txBody>
      </p:sp>
      <p:sp>
        <p:nvSpPr>
          <p:cNvPr id="8" name="Text Placeholder 7">
            <a:extLst>
              <a:ext uri="{FF2B5EF4-FFF2-40B4-BE49-F238E27FC236}">
                <a16:creationId xmlns:a16="http://schemas.microsoft.com/office/drawing/2014/main" id="{63E40315-AA81-A931-EC97-EDF7B6BA9830}"/>
              </a:ext>
            </a:extLst>
          </p:cNvPr>
          <p:cNvSpPr>
            <a:spLocks noGrp="1"/>
          </p:cNvSpPr>
          <p:nvPr>
            <p:ph type="body" sz="quarter" idx="3"/>
          </p:nvPr>
        </p:nvSpPr>
        <p:spPr/>
        <p:txBody>
          <a:bodyPr>
            <a:normAutofit lnSpcReduction="10000"/>
          </a:bodyPr>
          <a:lstStyle/>
          <a:p>
            <a:r>
              <a:rPr lang="en-US"/>
              <a:t>Skill Gap And Training Deficiencies</a:t>
            </a:r>
          </a:p>
        </p:txBody>
      </p:sp>
      <p:sp>
        <p:nvSpPr>
          <p:cNvPr id="9" name="Content Placeholder 8">
            <a:extLst>
              <a:ext uri="{FF2B5EF4-FFF2-40B4-BE49-F238E27FC236}">
                <a16:creationId xmlns:a16="http://schemas.microsoft.com/office/drawing/2014/main" id="{120E8ECB-9E6D-5A89-090D-609E451CF32F}"/>
              </a:ext>
            </a:extLst>
          </p:cNvPr>
          <p:cNvSpPr>
            <a:spLocks noGrp="1"/>
          </p:cNvSpPr>
          <p:nvPr>
            <p:ph sz="quarter" idx="4"/>
          </p:nvPr>
        </p:nvSpPr>
        <p:spPr>
          <a:xfrm>
            <a:off x="4892040" y="3119505"/>
            <a:ext cx="3200400" cy="3104857"/>
          </a:xfrm>
        </p:spPr>
        <p:txBody>
          <a:bodyPr vert="horz" lIns="0" tIns="0" rIns="0" bIns="0" rtlCol="0" anchor="t">
            <a:normAutofit fontScale="92500" lnSpcReduction="10000"/>
          </a:bodyPr>
          <a:lstStyle/>
          <a:p>
            <a:pPr marL="283210" indent="-283210"/>
            <a:r>
              <a:rPr lang="en-US" b="1"/>
              <a:t>Responses:</a:t>
            </a:r>
            <a:br>
              <a:rPr lang="en-US"/>
            </a:br>
            <a:r>
              <a:rPr lang="en-US"/>
              <a:t>1. Empolyee Training.</a:t>
            </a:r>
            <a:br>
              <a:rPr lang="en-US"/>
            </a:br>
            <a:r>
              <a:rPr lang="en-US"/>
              <a:t>2. Workshops with documentation.</a:t>
            </a:r>
            <a:endParaRPr lang="en-US" b="1"/>
          </a:p>
          <a:p>
            <a:pPr marL="283210" indent="-283210"/>
            <a:r>
              <a:rPr lang="en-US" b="1"/>
              <a:t>Contingency:</a:t>
            </a:r>
            <a:br>
              <a:rPr lang="en-US"/>
            </a:br>
            <a:r>
              <a:rPr lang="en-US"/>
              <a:t>1. Partber with external experts.</a:t>
            </a:r>
            <a:br>
              <a:rPr lang="en-US"/>
            </a:br>
            <a:r>
              <a:rPr lang="en-US"/>
              <a:t>2. Introduced Phased AI Rollout.</a:t>
            </a:r>
            <a:endParaRPr lang="en-US" b="1"/>
          </a:p>
        </p:txBody>
      </p:sp>
      <p:sp>
        <p:nvSpPr>
          <p:cNvPr id="10" name="Text Placeholder 9">
            <a:extLst>
              <a:ext uri="{FF2B5EF4-FFF2-40B4-BE49-F238E27FC236}">
                <a16:creationId xmlns:a16="http://schemas.microsoft.com/office/drawing/2014/main" id="{AE04BE29-D3A0-9C26-250B-B2C7238D77E5}"/>
              </a:ext>
            </a:extLst>
          </p:cNvPr>
          <p:cNvSpPr>
            <a:spLocks noGrp="1"/>
          </p:cNvSpPr>
          <p:nvPr>
            <p:ph type="body" sz="quarter" idx="13"/>
          </p:nvPr>
        </p:nvSpPr>
        <p:spPr>
          <a:xfrm>
            <a:off x="8412480" y="1892704"/>
            <a:ext cx="3200400" cy="823912"/>
          </a:xfrm>
        </p:spPr>
        <p:txBody>
          <a:bodyPr/>
          <a:lstStyle/>
          <a:p>
            <a:r>
              <a:rPr lang="en-US"/>
              <a:t>Data Security Breach</a:t>
            </a:r>
          </a:p>
        </p:txBody>
      </p:sp>
      <p:sp>
        <p:nvSpPr>
          <p:cNvPr id="11" name="Content Placeholder 10">
            <a:extLst>
              <a:ext uri="{FF2B5EF4-FFF2-40B4-BE49-F238E27FC236}">
                <a16:creationId xmlns:a16="http://schemas.microsoft.com/office/drawing/2014/main" id="{98841C11-E244-0C05-0E34-AC5A57C54BE6}"/>
              </a:ext>
            </a:extLst>
          </p:cNvPr>
          <p:cNvSpPr>
            <a:spLocks noGrp="1"/>
          </p:cNvSpPr>
          <p:nvPr>
            <p:ph sz="quarter" idx="14"/>
          </p:nvPr>
        </p:nvSpPr>
        <p:spPr>
          <a:xfrm>
            <a:off x="8412480" y="3121792"/>
            <a:ext cx="3200400" cy="3104857"/>
          </a:xfrm>
        </p:spPr>
        <p:txBody>
          <a:bodyPr vert="horz" lIns="0" tIns="0" rIns="0" bIns="0" rtlCol="0" anchor="t">
            <a:normAutofit/>
          </a:bodyPr>
          <a:lstStyle/>
          <a:p>
            <a:pPr marL="283210" indent="-283210"/>
            <a:r>
              <a:rPr lang="en-US" b="1"/>
              <a:t>Responses:</a:t>
            </a:r>
            <a:br>
              <a:rPr lang="en-US"/>
            </a:br>
            <a:r>
              <a:rPr lang="en-US"/>
              <a:t>1. Data Encryption.</a:t>
            </a:r>
            <a:br>
              <a:rPr lang="en-US"/>
            </a:br>
            <a:r>
              <a:rPr lang="en-US"/>
              <a:t>2. Use secure services.</a:t>
            </a:r>
          </a:p>
          <a:p>
            <a:pPr marL="283210" indent="-283210"/>
            <a:r>
              <a:rPr lang="en-US" b="1"/>
              <a:t>Contingency:</a:t>
            </a:r>
            <a:br>
              <a:rPr lang="en-US"/>
            </a:br>
            <a:r>
              <a:rPr lang="en-US"/>
              <a:t>1. Incident response team.</a:t>
            </a:r>
            <a:br>
              <a:rPr lang="en-US"/>
            </a:br>
            <a:r>
              <a:rPr lang="en-US"/>
              <a:t>2. Moniter systems.</a:t>
            </a:r>
          </a:p>
        </p:txBody>
      </p:sp>
      <p:sp>
        <p:nvSpPr>
          <p:cNvPr id="5" name="Date Placeholder 4">
            <a:extLst>
              <a:ext uri="{FF2B5EF4-FFF2-40B4-BE49-F238E27FC236}">
                <a16:creationId xmlns:a16="http://schemas.microsoft.com/office/drawing/2014/main" id="{5BAA3273-4690-7280-A44D-7AB24F122305}"/>
              </a:ext>
            </a:extLst>
          </p:cNvPr>
          <p:cNvSpPr>
            <a:spLocks noGrp="1"/>
          </p:cNvSpPr>
          <p:nvPr>
            <p:ph type="dt" sz="half" idx="10"/>
          </p:nvPr>
        </p:nvSpPr>
        <p:spPr/>
        <p:txBody>
          <a:bodyPr/>
          <a:lstStyle/>
          <a:p>
            <a:r>
              <a:rPr lang="en-CA"/>
              <a:t>Monday, December 1, 2024</a:t>
            </a:r>
            <a:endParaRPr lang="en-US"/>
          </a:p>
        </p:txBody>
      </p:sp>
      <p:sp>
        <p:nvSpPr>
          <p:cNvPr id="6" name="Slide Number Placeholder 5">
            <a:extLst>
              <a:ext uri="{FF2B5EF4-FFF2-40B4-BE49-F238E27FC236}">
                <a16:creationId xmlns:a16="http://schemas.microsoft.com/office/drawing/2014/main" id="{5E533BE6-FD9A-E5E2-428B-88B6ECEADD98}"/>
              </a:ext>
            </a:extLst>
          </p:cNvPr>
          <p:cNvSpPr>
            <a:spLocks noGrp="1"/>
          </p:cNvSpPr>
          <p:nvPr>
            <p:ph type="sldNum" sz="quarter" idx="12"/>
          </p:nvPr>
        </p:nvSpPr>
        <p:spPr/>
        <p:txBody>
          <a:bodyPr/>
          <a:lstStyle/>
          <a:p>
            <a:fld id="{C01389E6-C847-4AD0-B56D-D205B2EAB1EE}" type="slidenum">
              <a:rPr lang="en-US" smtClean="0"/>
              <a:t>23</a:t>
            </a:fld>
            <a:endParaRPr lang="en-US"/>
          </a:p>
        </p:txBody>
      </p:sp>
    </p:spTree>
    <p:extLst>
      <p:ext uri="{BB962C8B-B14F-4D97-AF65-F5344CB8AC3E}">
        <p14:creationId xmlns:p14="http://schemas.microsoft.com/office/powerpoint/2010/main" val="38941166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2" name="Rectangle 51">
            <a:extLst>
              <a:ext uri="{FF2B5EF4-FFF2-40B4-BE49-F238E27FC236}">
                <a16:creationId xmlns:a16="http://schemas.microsoft.com/office/drawing/2014/main" id="{E383CC5D-71E8-4CB2-8E4A-F1E4FF6DC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E2DA5AC1-43C5-4243-9028-07DBB80D0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
            <a:ext cx="12192000" cy="1600201"/>
          </a:xfrm>
          <a:prstGeom prst="rect">
            <a:avLst/>
          </a:prstGeom>
          <a:gradFill>
            <a:gsLst>
              <a:gs pos="0">
                <a:schemeClr val="accent5">
                  <a:alpha val="83000"/>
                </a:schemeClr>
              </a:gs>
              <a:gs pos="100000">
                <a:schemeClr val="accent6"/>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8A4EDA1C-27A1-4C83-ACE4-6675EC9245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9161" y="9109"/>
            <a:ext cx="7792839" cy="1594270"/>
          </a:xfrm>
          <a:prstGeom prst="rect">
            <a:avLst/>
          </a:prstGeom>
          <a:gradFill>
            <a:gsLst>
              <a:gs pos="22000">
                <a:schemeClr val="accent2">
                  <a:alpha val="0"/>
                </a:schemeClr>
              </a:gs>
              <a:gs pos="99000">
                <a:schemeClr val="accent2"/>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1C2185E4-B584-4B9D-9440-DEA0FB9D94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021976" y="-906246"/>
            <a:ext cx="1602951" cy="3416298"/>
          </a:xfrm>
          <a:prstGeom prst="rect">
            <a:avLst/>
          </a:prstGeom>
          <a:gradFill>
            <a:gsLst>
              <a:gs pos="45000">
                <a:schemeClr val="accent4">
                  <a:alpha val="0"/>
                </a:schemeClr>
              </a:gs>
              <a:gs pos="99000">
                <a:schemeClr val="accent6">
                  <a:alpha val="33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FF33EC8A-EE0A-4395-97E2-DAD467CF73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451242" y="0"/>
            <a:ext cx="9729549" cy="1600198"/>
          </a:xfrm>
          <a:prstGeom prst="rect">
            <a:avLst/>
          </a:prstGeom>
          <a:gradFill>
            <a:gsLst>
              <a:gs pos="0">
                <a:schemeClr val="accent5">
                  <a:alpha val="30000"/>
                </a:schemeClr>
              </a:gs>
              <a:gs pos="99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FF85DA95-16A4-404E-9BFF-27F8E4FC78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30"/>
            <a:ext cx="7910111" cy="1600198"/>
          </a:xfrm>
          <a:prstGeom prst="rect">
            <a:avLst/>
          </a:prstGeom>
          <a:gradFill>
            <a:gsLst>
              <a:gs pos="0">
                <a:schemeClr val="accent5">
                  <a:alpha val="21000"/>
                </a:schemeClr>
              </a:gs>
              <a:gs pos="99000">
                <a:schemeClr val="accent5">
                  <a:alpha val="0"/>
                </a:scheme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093101-C8BF-C81C-997C-156B56B61BBA}"/>
              </a:ext>
            </a:extLst>
          </p:cNvPr>
          <p:cNvSpPr>
            <a:spLocks noGrp="1"/>
          </p:cNvSpPr>
          <p:nvPr>
            <p:ph type="title"/>
          </p:nvPr>
        </p:nvSpPr>
        <p:spPr>
          <a:xfrm>
            <a:off x="1157084" y="374427"/>
            <a:ext cx="10374517" cy="971512"/>
          </a:xfrm>
        </p:spPr>
        <p:txBody>
          <a:bodyPr vert="horz" lIns="0" tIns="0" rIns="0" bIns="0" rtlCol="0" anchor="ctr">
            <a:normAutofit/>
          </a:bodyPr>
          <a:lstStyle/>
          <a:p>
            <a:pPr>
              <a:lnSpc>
                <a:spcPct val="90000"/>
              </a:lnSpc>
            </a:pPr>
            <a:r>
              <a:rPr lang="en-US" sz="3200"/>
              <a:t>COMMUNICATION TECHNIQUES FOR EXECUTION</a:t>
            </a:r>
          </a:p>
        </p:txBody>
      </p:sp>
      <p:sp>
        <p:nvSpPr>
          <p:cNvPr id="3" name="Footer Placeholder 2">
            <a:extLst>
              <a:ext uri="{FF2B5EF4-FFF2-40B4-BE49-F238E27FC236}">
                <a16:creationId xmlns:a16="http://schemas.microsoft.com/office/drawing/2014/main" id="{0B2479E6-DDA5-127A-CA47-63AA7224CA23}"/>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solidFill>
                  <a:srgbClr val="FFFFFF"/>
                </a:solidFill>
                <a:latin typeface="+mj-lt"/>
                <a:ea typeface="+mn-ea"/>
                <a:cs typeface="+mn-cs"/>
              </a:rPr>
              <a:t>Project Management Capstone F24</a:t>
            </a:r>
          </a:p>
        </p:txBody>
      </p:sp>
      <p:sp>
        <p:nvSpPr>
          <p:cNvPr id="10" name="Date Placeholder 9">
            <a:extLst>
              <a:ext uri="{FF2B5EF4-FFF2-40B4-BE49-F238E27FC236}">
                <a16:creationId xmlns:a16="http://schemas.microsoft.com/office/drawing/2014/main" id="{09B82C8E-D0A5-D08E-85C6-E191E23F6612}"/>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tx1"/>
                </a:solidFill>
              </a:rPr>
              <a:t>Monday, December 1, 2024</a:t>
            </a:r>
          </a:p>
        </p:txBody>
      </p:sp>
      <p:sp>
        <p:nvSpPr>
          <p:cNvPr id="11" name="Slide Number Placeholder 10">
            <a:extLst>
              <a:ext uri="{FF2B5EF4-FFF2-40B4-BE49-F238E27FC236}">
                <a16:creationId xmlns:a16="http://schemas.microsoft.com/office/drawing/2014/main" id="{9B3AECBC-1F8E-D03E-C9DF-D9FDEB751C6B}"/>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C01389E6-C847-4AD0-B56D-D205B2EAB1EE}" type="slidenum">
              <a:rPr lang="en-US">
                <a:solidFill>
                  <a:schemeClr val="tx1"/>
                </a:solidFill>
              </a:rPr>
              <a:pPr>
                <a:spcAft>
                  <a:spcPts val="600"/>
                </a:spcAft>
              </a:pPr>
              <a:t>24</a:t>
            </a:fld>
            <a:endParaRPr lang="en-US">
              <a:solidFill>
                <a:schemeClr val="tx1"/>
              </a:solidFill>
            </a:endParaRPr>
          </a:p>
        </p:txBody>
      </p:sp>
      <p:graphicFrame>
        <p:nvGraphicFramePr>
          <p:cNvPr id="30" name="Content Placeholder 4">
            <a:extLst>
              <a:ext uri="{FF2B5EF4-FFF2-40B4-BE49-F238E27FC236}">
                <a16:creationId xmlns:a16="http://schemas.microsoft.com/office/drawing/2014/main" id="{C8494712-C08D-4582-0A5D-104B9118A6A2}"/>
              </a:ext>
            </a:extLst>
          </p:cNvPr>
          <p:cNvGraphicFramePr>
            <a:graphicFrameLocks noGrp="1"/>
          </p:cNvGraphicFramePr>
          <p:nvPr>
            <p:ph idx="1"/>
            <p:extLst>
              <p:ext uri="{D42A27DB-BD31-4B8C-83A1-F6EECF244321}">
                <p14:modId xmlns:p14="http://schemas.microsoft.com/office/powerpoint/2010/main" val="1496218653"/>
              </p:ext>
            </p:extLst>
          </p:nvPr>
        </p:nvGraphicFramePr>
        <p:xfrm>
          <a:off x="579474" y="2062715"/>
          <a:ext cx="11033029" cy="4189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933443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AD91A5-7CFB-5FC0-A73A-8911E0128C84}"/>
              </a:ext>
            </a:extLst>
          </p:cNvPr>
          <p:cNvSpPr>
            <a:spLocks noGrp="1"/>
          </p:cNvSpPr>
          <p:nvPr>
            <p:ph type="title"/>
          </p:nvPr>
        </p:nvSpPr>
        <p:spPr>
          <a:xfrm>
            <a:off x="1380236" y="286601"/>
            <a:ext cx="5929422" cy="1852976"/>
          </a:xfrm>
        </p:spPr>
        <p:txBody>
          <a:bodyPr vert="horz" lIns="0" tIns="0" rIns="0" bIns="0" rtlCol="0" anchor="b">
            <a:normAutofit/>
          </a:bodyPr>
          <a:lstStyle/>
          <a:p>
            <a:r>
              <a:rPr lang="en-US" sz="4000">
                <a:solidFill>
                  <a:schemeClr val="tx1"/>
                </a:solidFill>
              </a:rPr>
              <a:t>PROJECT OUTCOMES</a:t>
            </a:r>
          </a:p>
        </p:txBody>
      </p:sp>
      <p:sp>
        <p:nvSpPr>
          <p:cNvPr id="3" name="Footer Placeholder 2">
            <a:extLst>
              <a:ext uri="{FF2B5EF4-FFF2-40B4-BE49-F238E27FC236}">
                <a16:creationId xmlns:a16="http://schemas.microsoft.com/office/drawing/2014/main" id="{853E7644-F0DB-A07E-018F-A8335A572FA7}"/>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solidFill>
                  <a:schemeClr val="tx1"/>
                </a:solidFill>
                <a:latin typeface="+mj-lt"/>
                <a:ea typeface="+mn-ea"/>
                <a:cs typeface="+mn-cs"/>
              </a:rPr>
              <a:t>Project Management Capstone F24</a:t>
            </a:r>
          </a:p>
        </p:txBody>
      </p:sp>
      <p:graphicFrame>
        <p:nvGraphicFramePr>
          <p:cNvPr id="22" name="Content Placeholder 3">
            <a:extLst>
              <a:ext uri="{FF2B5EF4-FFF2-40B4-BE49-F238E27FC236}">
                <a16:creationId xmlns:a16="http://schemas.microsoft.com/office/drawing/2014/main" id="{0B258EB1-0C73-DEEB-8D62-696330C679EB}"/>
              </a:ext>
            </a:extLst>
          </p:cNvPr>
          <p:cNvGraphicFramePr>
            <a:graphicFrameLocks noGrp="1"/>
          </p:cNvGraphicFramePr>
          <p:nvPr>
            <p:ph idx="1"/>
            <p:extLst>
              <p:ext uri="{D42A27DB-BD31-4B8C-83A1-F6EECF244321}">
                <p14:modId xmlns:p14="http://schemas.microsoft.com/office/powerpoint/2010/main" val="1277834647"/>
              </p:ext>
            </p:extLst>
          </p:nvPr>
        </p:nvGraphicFramePr>
        <p:xfrm>
          <a:off x="1380237" y="2621381"/>
          <a:ext cx="5929422" cy="33222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Rectangle 17">
            <a:extLst>
              <a:ext uri="{FF2B5EF4-FFF2-40B4-BE49-F238E27FC236}">
                <a16:creationId xmlns:a16="http://schemas.microsoft.com/office/drawing/2014/main" id="{61707E60-CEC9-4661-AA82-69242EB4BD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6116"/>
            <a:ext cx="12191998" cy="461774"/>
          </a:xfrm>
          <a:prstGeom prst="rect">
            <a:avLst/>
          </a:prstGeom>
          <a:gradFill>
            <a:gsLst>
              <a:gs pos="0">
                <a:schemeClr val="accent5"/>
              </a:gs>
              <a:gs pos="100000">
                <a:schemeClr val="accent2">
                  <a:lumMod val="60000"/>
                  <a:lumOff val="40000"/>
                  <a:alpha val="59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F035CD8-AE30-4146-96F2-036B0CE5E4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6406115"/>
            <a:ext cx="4076698" cy="464399"/>
          </a:xfrm>
          <a:prstGeom prst="rect">
            <a:avLst/>
          </a:prstGeom>
          <a:gradFill>
            <a:gsLst>
              <a:gs pos="19000">
                <a:schemeClr val="accent6">
                  <a:lumMod val="75000"/>
                  <a:alpha val="61000"/>
                </a:schemeClr>
              </a:gs>
              <a:gs pos="99000">
                <a:schemeClr val="accent6">
                  <a:alpha val="87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a:extLst>
              <a:ext uri="{FF2B5EF4-FFF2-40B4-BE49-F238E27FC236}">
                <a16:creationId xmlns:a16="http://schemas.microsoft.com/office/drawing/2014/main" id="{8D8CAF4D-0AF9-B02C-7B7B-506422E470BB}"/>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bg1"/>
                </a:solidFill>
              </a:rPr>
              <a:t>Monday, December 1, 2024</a:t>
            </a:r>
          </a:p>
        </p:txBody>
      </p:sp>
      <p:sp>
        <p:nvSpPr>
          <p:cNvPr id="6" name="Slide Number Placeholder 5">
            <a:extLst>
              <a:ext uri="{FF2B5EF4-FFF2-40B4-BE49-F238E27FC236}">
                <a16:creationId xmlns:a16="http://schemas.microsoft.com/office/drawing/2014/main" id="{A64B93F2-8A25-8801-FD49-B9AE4DE85B16}"/>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C01389E6-C847-4AD0-B56D-D205B2EAB1EE}" type="slidenum">
              <a:rPr lang="en-US" smtClean="0">
                <a:solidFill>
                  <a:schemeClr val="bg1"/>
                </a:solidFill>
              </a:rPr>
              <a:pPr>
                <a:spcAft>
                  <a:spcPts val="600"/>
                </a:spcAft>
              </a:pPr>
              <a:t>25</a:t>
            </a:fld>
            <a:endParaRPr lang="en-US">
              <a:solidFill>
                <a:schemeClr val="bg1"/>
              </a:solidFill>
            </a:endParaRPr>
          </a:p>
        </p:txBody>
      </p:sp>
      <p:pic>
        <p:nvPicPr>
          <p:cNvPr id="8" name="Picture 7" descr="1920x1080px | free download | HD wallpaper: human brain in a jar ...">
            <a:extLst>
              <a:ext uri="{FF2B5EF4-FFF2-40B4-BE49-F238E27FC236}">
                <a16:creationId xmlns:a16="http://schemas.microsoft.com/office/drawing/2014/main" id="{2B361369-3595-769C-395D-3D9B59295809}"/>
              </a:ext>
            </a:extLst>
          </p:cNvPr>
          <p:cNvPicPr>
            <a:picLocks noChangeAspect="1"/>
          </p:cNvPicPr>
          <p:nvPr/>
        </p:nvPicPr>
        <p:blipFill>
          <a:blip r:embed="rId8"/>
          <a:srcRect l="30152" r="30152"/>
          <a:stretch/>
        </p:blipFill>
        <p:spPr>
          <a:xfrm>
            <a:off x="7431056" y="-4740"/>
            <a:ext cx="4760944" cy="6410856"/>
          </a:xfrm>
          <a:prstGeom prst="rect">
            <a:avLst/>
          </a:prstGeom>
        </p:spPr>
      </p:pic>
    </p:spTree>
    <p:extLst>
      <p:ext uri="{BB962C8B-B14F-4D97-AF65-F5344CB8AC3E}">
        <p14:creationId xmlns:p14="http://schemas.microsoft.com/office/powerpoint/2010/main" val="15122862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90EC0-C38C-41A8-A532-E2716966A416}"/>
              </a:ext>
            </a:extLst>
          </p:cNvPr>
          <p:cNvSpPr>
            <a:spLocks noGrp="1"/>
          </p:cNvSpPr>
          <p:nvPr>
            <p:ph type="title"/>
          </p:nvPr>
        </p:nvSpPr>
        <p:spPr>
          <a:xfrm>
            <a:off x="914400" y="758997"/>
            <a:ext cx="3319895" cy="5381177"/>
          </a:xfrm>
        </p:spPr>
        <p:txBody>
          <a:bodyPr/>
          <a:lstStyle/>
          <a:p>
            <a:r>
              <a:rPr lang="en-US"/>
              <a:t>Summary</a:t>
            </a:r>
          </a:p>
        </p:txBody>
      </p:sp>
      <p:sp>
        <p:nvSpPr>
          <p:cNvPr id="7" name="Footer Placeholder 6">
            <a:extLst>
              <a:ext uri="{FF2B5EF4-FFF2-40B4-BE49-F238E27FC236}">
                <a16:creationId xmlns:a16="http://schemas.microsoft.com/office/drawing/2014/main" id="{03C140D9-DDE2-4EEE-9B93-90EF3D3A08AB}"/>
              </a:ext>
            </a:extLst>
          </p:cNvPr>
          <p:cNvSpPr>
            <a:spLocks noGrp="1"/>
          </p:cNvSpPr>
          <p:nvPr>
            <p:ph type="ftr" sz="quarter" idx="11"/>
          </p:nvPr>
        </p:nvSpPr>
        <p:spPr>
          <a:xfrm rot="5400000">
            <a:off x="-1828800" y="1911096"/>
            <a:ext cx="4114800" cy="457200"/>
          </a:xfrm>
        </p:spPr>
        <p:txBody>
          <a:bodyPr/>
          <a:lstStyle/>
          <a:p>
            <a:r>
              <a:rPr lang="en-US"/>
              <a:t>Project Management Capstone F24</a:t>
            </a:r>
          </a:p>
        </p:txBody>
      </p:sp>
      <p:sp>
        <p:nvSpPr>
          <p:cNvPr id="5" name="Content Placeholder 4">
            <a:extLst>
              <a:ext uri="{FF2B5EF4-FFF2-40B4-BE49-F238E27FC236}">
                <a16:creationId xmlns:a16="http://schemas.microsoft.com/office/drawing/2014/main" id="{2BA4F76A-5D04-4CCD-B9EE-29C2A303924B}"/>
              </a:ext>
            </a:extLst>
          </p:cNvPr>
          <p:cNvSpPr>
            <a:spLocks noGrp="1"/>
          </p:cNvSpPr>
          <p:nvPr>
            <p:ph sz="quarter" idx="15"/>
          </p:nvPr>
        </p:nvSpPr>
        <p:spPr>
          <a:xfrm>
            <a:off x="6372173" y="751855"/>
            <a:ext cx="5511927" cy="5388595"/>
          </a:xfrm>
        </p:spPr>
        <p:txBody>
          <a:bodyPr/>
          <a:lstStyle/>
          <a:p>
            <a:r>
              <a:rPr lang="en-US">
                <a:ea typeface="+mn-lt"/>
                <a:cs typeface="+mn-lt"/>
              </a:rPr>
              <a:t>Our project aims to integrate AI into ACME’s sales training, enhancing performance, reducing costs, and improving participant satisfaction. The approach focuses on system evaluation, AI tool selection, and personalized learning, addressing challenges like resistance to change, skill gaps, and data privacy.</a:t>
            </a:r>
          </a:p>
          <a:p>
            <a:endParaRPr lang="en-US"/>
          </a:p>
        </p:txBody>
      </p:sp>
      <p:sp>
        <p:nvSpPr>
          <p:cNvPr id="3" name="Date Placeholder 2">
            <a:extLst>
              <a:ext uri="{FF2B5EF4-FFF2-40B4-BE49-F238E27FC236}">
                <a16:creationId xmlns:a16="http://schemas.microsoft.com/office/drawing/2014/main" id="{079899AB-59F8-4C4F-9BCC-9130BFD4A58C}"/>
              </a:ext>
            </a:extLst>
          </p:cNvPr>
          <p:cNvSpPr>
            <a:spLocks noGrp="1"/>
          </p:cNvSpPr>
          <p:nvPr>
            <p:ph type="dt" sz="half" idx="10"/>
          </p:nvPr>
        </p:nvSpPr>
        <p:spPr>
          <a:xfrm>
            <a:off x="7909560" y="6409944"/>
            <a:ext cx="3703320" cy="448056"/>
          </a:xfrm>
        </p:spPr>
        <p:txBody>
          <a:bodyPr/>
          <a:lstStyle/>
          <a:p>
            <a:r>
              <a:rPr lang="en-CA"/>
              <a:t>Monday, December 1, 2024</a:t>
            </a:r>
            <a:endParaRPr lang="en-US"/>
          </a:p>
        </p:txBody>
      </p:sp>
      <p:sp>
        <p:nvSpPr>
          <p:cNvPr id="4" name="Slide Number Placeholder 3">
            <a:extLst>
              <a:ext uri="{FF2B5EF4-FFF2-40B4-BE49-F238E27FC236}">
                <a16:creationId xmlns:a16="http://schemas.microsoft.com/office/drawing/2014/main" id="{C50D7BB7-D04B-4D6C-86B1-392E2402794D}"/>
              </a:ext>
            </a:extLst>
          </p:cNvPr>
          <p:cNvSpPr>
            <a:spLocks noGrp="1"/>
          </p:cNvSpPr>
          <p:nvPr>
            <p:ph type="sldNum" sz="quarter" idx="12"/>
          </p:nvPr>
        </p:nvSpPr>
        <p:spPr>
          <a:xfrm>
            <a:off x="11667744" y="6409944"/>
            <a:ext cx="438912" cy="448056"/>
          </a:xfrm>
        </p:spPr>
        <p:txBody>
          <a:bodyPr/>
          <a:lstStyle/>
          <a:p>
            <a:fld id="{C01389E6-C847-4AD0-B56D-D205B2EAB1EE}" type="slidenum">
              <a:rPr lang="en-US" smtClean="0"/>
              <a:pPr/>
              <a:t>26</a:t>
            </a:fld>
            <a:endParaRPr lang="en-US"/>
          </a:p>
        </p:txBody>
      </p:sp>
    </p:spTree>
    <p:extLst>
      <p:ext uri="{BB962C8B-B14F-4D97-AF65-F5344CB8AC3E}">
        <p14:creationId xmlns:p14="http://schemas.microsoft.com/office/powerpoint/2010/main" val="31894884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D8FAF097-5073-4347-985F-3B9C1042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F97AF2-484F-17E4-404F-DD55A7E0E5D3}"/>
              </a:ext>
            </a:extLst>
          </p:cNvPr>
          <p:cNvSpPr>
            <a:spLocks noGrp="1"/>
          </p:cNvSpPr>
          <p:nvPr>
            <p:ph type="title"/>
          </p:nvPr>
        </p:nvSpPr>
        <p:spPr>
          <a:xfrm>
            <a:off x="1371599" y="474031"/>
            <a:ext cx="9448801" cy="1003895"/>
          </a:xfrm>
        </p:spPr>
        <p:txBody>
          <a:bodyPr vert="horz" lIns="0" tIns="0" rIns="0" bIns="0" rtlCol="0" anchor="b">
            <a:normAutofit/>
          </a:bodyPr>
          <a:lstStyle/>
          <a:p>
            <a:r>
              <a:rPr lang="en-US">
                <a:solidFill>
                  <a:schemeClr val="tx1"/>
                </a:solidFill>
              </a:rPr>
              <a:t>NEXT STEPS</a:t>
            </a:r>
          </a:p>
        </p:txBody>
      </p:sp>
      <p:sp>
        <p:nvSpPr>
          <p:cNvPr id="3" name="Footer Placeholder 2">
            <a:extLst>
              <a:ext uri="{FF2B5EF4-FFF2-40B4-BE49-F238E27FC236}">
                <a16:creationId xmlns:a16="http://schemas.microsoft.com/office/drawing/2014/main" id="{59E3E75D-B6F6-4289-7215-9969D82FBDD8}"/>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solidFill>
                  <a:schemeClr val="tx1"/>
                </a:solidFill>
                <a:latin typeface="+mj-lt"/>
                <a:ea typeface="+mn-ea"/>
                <a:cs typeface="+mn-cs"/>
              </a:rPr>
              <a:t>Project Management Capstone F24</a:t>
            </a:r>
          </a:p>
        </p:txBody>
      </p:sp>
      <p:sp>
        <p:nvSpPr>
          <p:cNvPr id="20" name="Rectangle 19">
            <a:extLst>
              <a:ext uri="{FF2B5EF4-FFF2-40B4-BE49-F238E27FC236}">
                <a16:creationId xmlns:a16="http://schemas.microsoft.com/office/drawing/2014/main" id="{445029C0-7C9E-4B38-AF9F-4F41075F64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8741"/>
            <a:ext cx="12192000" cy="449256"/>
          </a:xfrm>
          <a:prstGeom prst="rect">
            <a:avLst/>
          </a:prstGeom>
          <a:gradFill>
            <a:gsLst>
              <a:gs pos="14000">
                <a:schemeClr val="accent4">
                  <a:alpha val="28000"/>
                </a:schemeClr>
              </a:gs>
              <a:gs pos="100000">
                <a:schemeClr val="accent5">
                  <a:alpha val="85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22416BE-CA7D-4941-954A-840BCE5B8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8316"/>
            <a:ext cx="8153398" cy="449684"/>
          </a:xfrm>
          <a:prstGeom prst="rect">
            <a:avLst/>
          </a:prstGeom>
          <a:gradFill>
            <a:gsLst>
              <a:gs pos="9000">
                <a:schemeClr val="accent2">
                  <a:lumMod val="60000"/>
                  <a:lumOff val="40000"/>
                  <a:alpha val="68000"/>
                </a:schemeClr>
              </a:gs>
              <a:gs pos="99000">
                <a:schemeClr val="accent2"/>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ate Placeholder 6">
            <a:extLst>
              <a:ext uri="{FF2B5EF4-FFF2-40B4-BE49-F238E27FC236}">
                <a16:creationId xmlns:a16="http://schemas.microsoft.com/office/drawing/2014/main" id="{C7E5F0DA-2347-4486-1742-B41F58AC70BA}"/>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bg1"/>
                </a:solidFill>
              </a:rPr>
              <a:t>Monday, December 1, 2024</a:t>
            </a:r>
          </a:p>
        </p:txBody>
      </p:sp>
      <p:sp>
        <p:nvSpPr>
          <p:cNvPr id="8" name="Slide Number Placeholder 7">
            <a:extLst>
              <a:ext uri="{FF2B5EF4-FFF2-40B4-BE49-F238E27FC236}">
                <a16:creationId xmlns:a16="http://schemas.microsoft.com/office/drawing/2014/main" id="{CA52B849-E2DF-6645-4E84-86D7D08BDC0D}"/>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C01389E6-C847-4AD0-B56D-D205B2EAB1EE}" type="slidenum">
              <a:rPr lang="en-US" smtClean="0">
                <a:solidFill>
                  <a:schemeClr val="bg1"/>
                </a:solidFill>
              </a:rPr>
              <a:pPr>
                <a:spcAft>
                  <a:spcPts val="600"/>
                </a:spcAft>
              </a:pPr>
              <a:t>27</a:t>
            </a:fld>
            <a:endParaRPr lang="en-US">
              <a:solidFill>
                <a:schemeClr val="bg1"/>
              </a:solidFill>
            </a:endParaRPr>
          </a:p>
        </p:txBody>
      </p:sp>
      <p:graphicFrame>
        <p:nvGraphicFramePr>
          <p:cNvPr id="10" name="Content Placeholder 5">
            <a:extLst>
              <a:ext uri="{FF2B5EF4-FFF2-40B4-BE49-F238E27FC236}">
                <a16:creationId xmlns:a16="http://schemas.microsoft.com/office/drawing/2014/main" id="{4761ED84-8FE3-EAFE-DCC3-B04FFFBEBBB7}"/>
              </a:ext>
            </a:extLst>
          </p:cNvPr>
          <p:cNvGraphicFramePr>
            <a:graphicFrameLocks noGrp="1"/>
          </p:cNvGraphicFramePr>
          <p:nvPr>
            <p:ph sz="quarter" idx="15"/>
            <p:extLst>
              <p:ext uri="{D42A27DB-BD31-4B8C-83A1-F6EECF244321}">
                <p14:modId xmlns:p14="http://schemas.microsoft.com/office/powerpoint/2010/main" val="3579473499"/>
              </p:ext>
            </p:extLst>
          </p:nvPr>
        </p:nvGraphicFramePr>
        <p:xfrm>
          <a:off x="1371600" y="1913860"/>
          <a:ext cx="9448800" cy="3902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071506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Bright modern kitchen">
            <a:extLst>
              <a:ext uri="{FF2B5EF4-FFF2-40B4-BE49-F238E27FC236}">
                <a16:creationId xmlns:a16="http://schemas.microsoft.com/office/drawing/2014/main" id="{A13541A2-9C86-CA2F-6BA6-3A4EDEE60DB9}"/>
              </a:ext>
            </a:extLst>
          </p:cNvPr>
          <p:cNvPicPr>
            <a:picLocks noChangeAspect="1"/>
          </p:cNvPicPr>
          <p:nvPr/>
        </p:nvPicPr>
        <p:blipFill>
          <a:blip r:embed="rId3"/>
          <a:srcRect t="15605" r="-2" b="-2"/>
          <a:stretch/>
        </p:blipFill>
        <p:spPr>
          <a:xfrm>
            <a:off x="20" y="10"/>
            <a:ext cx="12191980" cy="6857990"/>
          </a:xfrm>
          <a:prstGeom prst="rect">
            <a:avLst/>
          </a:prstGeom>
        </p:spPr>
      </p:pic>
      <p:sp>
        <p:nvSpPr>
          <p:cNvPr id="29" name="Rectangle 28">
            <a:extLst>
              <a:ext uri="{FF2B5EF4-FFF2-40B4-BE49-F238E27FC236}">
                <a16:creationId xmlns:a16="http://schemas.microsoft.com/office/drawing/2014/main" id="{54F04D94-5D02-443B-801E-0CAC1D4EBF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6400372"/>
            <a:ext cx="12192000" cy="4567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F57DA40C-10B8-4678-8433-AA03ED65E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1">
            <a:extLst>
              <a:ext uri="{FF2B5EF4-FFF2-40B4-BE49-F238E27FC236}">
                <a16:creationId xmlns:a16="http://schemas.microsoft.com/office/drawing/2014/main" id="{73F2905B-17BE-E65B-774C-473BAD62C219}"/>
              </a:ext>
            </a:extLst>
          </p:cNvPr>
          <p:cNvSpPr>
            <a:spLocks noGrp="1"/>
          </p:cNvSpPr>
          <p:nvPr>
            <p:ph type="title"/>
          </p:nvPr>
        </p:nvSpPr>
        <p:spPr>
          <a:xfrm>
            <a:off x="751114" y="620486"/>
            <a:ext cx="5344886" cy="4062547"/>
          </a:xfrm>
        </p:spPr>
        <p:txBody>
          <a:bodyPr vert="horz" lIns="0" tIns="0" rIns="0" bIns="0" rtlCol="0" anchor="b">
            <a:normAutofit/>
          </a:bodyPr>
          <a:lstStyle/>
          <a:p>
            <a:r>
              <a:rPr lang="en-US" sz="4000" spc="750"/>
              <a:t>Thank you</a:t>
            </a:r>
          </a:p>
        </p:txBody>
      </p:sp>
      <p:sp>
        <p:nvSpPr>
          <p:cNvPr id="2" name="Footer Placeholder 1">
            <a:extLst>
              <a:ext uri="{FF2B5EF4-FFF2-40B4-BE49-F238E27FC236}">
                <a16:creationId xmlns:a16="http://schemas.microsoft.com/office/drawing/2014/main" id="{DCE49CC8-6A9D-4BEB-8ED2-83DB2D140C74}"/>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solidFill>
                  <a:srgbClr val="FFFFFF"/>
                </a:solidFill>
                <a:latin typeface="+mj-lt"/>
                <a:ea typeface="+mn-ea"/>
                <a:cs typeface="+mn-cs"/>
              </a:rPr>
              <a:t>Project Management Capstone F24</a:t>
            </a:r>
          </a:p>
        </p:txBody>
      </p:sp>
      <p:sp>
        <p:nvSpPr>
          <p:cNvPr id="33" name="Rectangle 32">
            <a:extLst>
              <a:ext uri="{FF2B5EF4-FFF2-40B4-BE49-F238E27FC236}">
                <a16:creationId xmlns:a16="http://schemas.microsoft.com/office/drawing/2014/main" id="{6FF3D9AA-2746-40BA-A174-3C45EA458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0BF160C-EC5F-45F5-9B8D-197AFA37B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ate Placeholder 13">
            <a:extLst>
              <a:ext uri="{FF2B5EF4-FFF2-40B4-BE49-F238E27FC236}">
                <a16:creationId xmlns:a16="http://schemas.microsoft.com/office/drawing/2014/main" id="{CCA4985F-09D8-41B4-B2AB-DF95AB3FA8B8}"/>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bg1"/>
                </a:solidFill>
              </a:rPr>
              <a:t>Monday, December 1, 2024</a:t>
            </a:r>
          </a:p>
        </p:txBody>
      </p:sp>
      <p:sp>
        <p:nvSpPr>
          <p:cNvPr id="16" name="Slide Number Placeholder 15">
            <a:extLst>
              <a:ext uri="{FF2B5EF4-FFF2-40B4-BE49-F238E27FC236}">
                <a16:creationId xmlns:a16="http://schemas.microsoft.com/office/drawing/2014/main" id="{0C7E1EC9-3F85-4EB7-AF0B-3F8DFE9400C1}"/>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C01389E6-C847-4AD0-B56D-D205B2EAB1EE}" type="slidenum">
              <a:rPr lang="en-US" smtClean="0">
                <a:solidFill>
                  <a:schemeClr val="bg1"/>
                </a:solidFill>
              </a:rPr>
              <a:pPr>
                <a:spcAft>
                  <a:spcPts val="600"/>
                </a:spcAft>
              </a:pPr>
              <a:t>28</a:t>
            </a:fld>
            <a:endParaRPr lang="en-US">
              <a:solidFill>
                <a:schemeClr val="bg1"/>
              </a:solidFill>
            </a:endParaRPr>
          </a:p>
        </p:txBody>
      </p:sp>
    </p:spTree>
    <p:extLst>
      <p:ext uri="{BB962C8B-B14F-4D97-AF65-F5344CB8AC3E}">
        <p14:creationId xmlns:p14="http://schemas.microsoft.com/office/powerpoint/2010/main" val="3486006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32">
            <a:extLst>
              <a:ext uri="{FF2B5EF4-FFF2-40B4-BE49-F238E27FC236}">
                <a16:creationId xmlns:a16="http://schemas.microsoft.com/office/drawing/2014/main" id="{93DAF4AA-9270-40B5-B73C-B11B9A92F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EE242E-5789-22F4-324D-4F6F648DB590}"/>
              </a:ext>
            </a:extLst>
          </p:cNvPr>
          <p:cNvSpPr>
            <a:spLocks noGrp="1"/>
          </p:cNvSpPr>
          <p:nvPr>
            <p:ph type="title"/>
          </p:nvPr>
        </p:nvSpPr>
        <p:spPr>
          <a:xfrm>
            <a:off x="1371598" y="462743"/>
            <a:ext cx="5327375" cy="1560022"/>
          </a:xfrm>
        </p:spPr>
        <p:txBody>
          <a:bodyPr vert="horz" lIns="0" tIns="0" rIns="0" bIns="0" rtlCol="0" anchor="b">
            <a:normAutofit/>
          </a:bodyPr>
          <a:lstStyle/>
          <a:p>
            <a:r>
              <a:rPr lang="en-US">
                <a:solidFill>
                  <a:schemeClr val="tx1"/>
                </a:solidFill>
              </a:rPr>
              <a:t>SCOPE</a:t>
            </a:r>
          </a:p>
        </p:txBody>
      </p:sp>
      <p:sp>
        <p:nvSpPr>
          <p:cNvPr id="3" name="Footer Placeholder 2">
            <a:extLst>
              <a:ext uri="{FF2B5EF4-FFF2-40B4-BE49-F238E27FC236}">
                <a16:creationId xmlns:a16="http://schemas.microsoft.com/office/drawing/2014/main" id="{27EBA3BE-4CAB-2F5B-6D19-F521CD43EC8D}"/>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solidFill>
                  <a:schemeClr val="tx1"/>
                </a:solidFill>
                <a:latin typeface="+mj-lt"/>
                <a:ea typeface="+mn-ea"/>
                <a:cs typeface="+mn-cs"/>
              </a:rPr>
              <a:t>Project Management Capstone F24</a:t>
            </a:r>
          </a:p>
        </p:txBody>
      </p:sp>
      <p:sp>
        <p:nvSpPr>
          <p:cNvPr id="4" name="Content Placeholder 3">
            <a:extLst>
              <a:ext uri="{FF2B5EF4-FFF2-40B4-BE49-F238E27FC236}">
                <a16:creationId xmlns:a16="http://schemas.microsoft.com/office/drawing/2014/main" id="{48BFF231-1A14-2160-5F35-E89576F4C8B6}"/>
              </a:ext>
            </a:extLst>
          </p:cNvPr>
          <p:cNvSpPr>
            <a:spLocks noGrp="1"/>
          </p:cNvSpPr>
          <p:nvPr>
            <p:ph idx="1"/>
          </p:nvPr>
        </p:nvSpPr>
        <p:spPr>
          <a:xfrm>
            <a:off x="1371600" y="2279374"/>
            <a:ext cx="5327373" cy="3601436"/>
          </a:xfrm>
        </p:spPr>
        <p:txBody>
          <a:bodyPr vert="horz" lIns="0" tIns="0" rIns="0" bIns="0" rtlCol="0">
            <a:normAutofit/>
          </a:bodyPr>
          <a:lstStyle/>
          <a:p>
            <a:r>
              <a:rPr lang="en-US" sz="1600"/>
              <a:t>Develop and implement a scalable AI platform for 50 programs across 5 campuses by 2026, addressing stakeholder concerns, maintaining quality standards, and delivering a phased rollout plan with secure communication and testing.</a:t>
            </a:r>
          </a:p>
        </p:txBody>
      </p:sp>
      <p:sp>
        <p:nvSpPr>
          <p:cNvPr id="35" name="Rectangle 34">
            <a:extLst>
              <a:ext uri="{FF2B5EF4-FFF2-40B4-BE49-F238E27FC236}">
                <a16:creationId xmlns:a16="http://schemas.microsoft.com/office/drawing/2014/main" id="{31D5E60A-D6B1-4F21-A993-313958AF0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15300" y="-4"/>
            <a:ext cx="4076699" cy="6858003"/>
          </a:xfrm>
          <a:prstGeom prst="rect">
            <a:avLst/>
          </a:prstGeom>
          <a:gradFill>
            <a:gsLst>
              <a:gs pos="8000">
                <a:schemeClr val="accent6"/>
              </a:gs>
              <a:gs pos="100000">
                <a:schemeClr val="accent5">
                  <a:alpha val="90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5B7BB16B-E108-4C64-97D5-7AC67CC5E2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724863" y="1390436"/>
            <a:ext cx="6857572" cy="4076700"/>
          </a:xfrm>
          <a:prstGeom prst="rect">
            <a:avLst/>
          </a:prstGeom>
          <a:gradFill>
            <a:gsLst>
              <a:gs pos="0">
                <a:schemeClr val="accent4">
                  <a:alpha val="13000"/>
                </a:schemeClr>
              </a:gs>
              <a:gs pos="99000">
                <a:schemeClr val="accent2">
                  <a:alpha val="5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ate Placeholder 7">
            <a:extLst>
              <a:ext uri="{FF2B5EF4-FFF2-40B4-BE49-F238E27FC236}">
                <a16:creationId xmlns:a16="http://schemas.microsoft.com/office/drawing/2014/main" id="{48B49A6D-9A25-84B1-70FF-15AFC4A34FF5}"/>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bg1"/>
                </a:solidFill>
              </a:rPr>
              <a:t>Monday, December 1, 2024</a:t>
            </a:r>
          </a:p>
        </p:txBody>
      </p:sp>
      <p:sp>
        <p:nvSpPr>
          <p:cNvPr id="9" name="Slide Number Placeholder 8">
            <a:extLst>
              <a:ext uri="{FF2B5EF4-FFF2-40B4-BE49-F238E27FC236}">
                <a16:creationId xmlns:a16="http://schemas.microsoft.com/office/drawing/2014/main" id="{77B67975-8971-9A79-113E-89DBE3B7A93B}"/>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39A857F5-96C8-461D-A78C-38E92FE1C522}" type="slidenum">
              <a:rPr lang="en-US" smtClean="0">
                <a:solidFill>
                  <a:schemeClr val="bg1"/>
                </a:solidFill>
              </a:rPr>
              <a:pPr>
                <a:spcAft>
                  <a:spcPts val="600"/>
                </a:spcAft>
              </a:pPr>
              <a:t>3</a:t>
            </a:fld>
            <a:endParaRPr lang="en-US">
              <a:solidFill>
                <a:schemeClr val="bg1"/>
              </a:solidFill>
            </a:endParaRPr>
          </a:p>
        </p:txBody>
      </p:sp>
      <p:sp>
        <p:nvSpPr>
          <p:cNvPr id="39" name="Rectangle 38">
            <a:extLst>
              <a:ext uri="{FF2B5EF4-FFF2-40B4-BE49-F238E27FC236}">
                <a16:creationId xmlns:a16="http://schemas.microsoft.com/office/drawing/2014/main" id="{A5F6A003-4671-4F7B-A12E-2946D61E43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785110" y="1451112"/>
            <a:ext cx="6858001" cy="3955771"/>
          </a:xfrm>
          <a:prstGeom prst="rect">
            <a:avLst/>
          </a:prstGeom>
          <a:gradFill>
            <a:gsLst>
              <a:gs pos="0">
                <a:schemeClr val="accent6">
                  <a:alpha val="0"/>
                </a:schemeClr>
              </a:gs>
              <a:gs pos="72000">
                <a:schemeClr val="tx2">
                  <a:lumMod val="75000"/>
                  <a:lumOff val="25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12" descr="Cloud Computing">
            <a:extLst>
              <a:ext uri="{FF2B5EF4-FFF2-40B4-BE49-F238E27FC236}">
                <a16:creationId xmlns:a16="http://schemas.microsoft.com/office/drawing/2014/main" id="{6CA428F3-A227-D8AA-6E1E-D712E6888C8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169796" y="1028699"/>
            <a:ext cx="4076701" cy="4076701"/>
          </a:xfrm>
          <a:prstGeom prst="rect">
            <a:avLst/>
          </a:prstGeom>
        </p:spPr>
      </p:pic>
    </p:spTree>
    <p:extLst>
      <p:ext uri="{BB962C8B-B14F-4D97-AF65-F5344CB8AC3E}">
        <p14:creationId xmlns:p14="http://schemas.microsoft.com/office/powerpoint/2010/main" val="14533470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3EA17A9-EE86-4A6C-9B80-BE4082C0AE72}"/>
            </a:ext>
          </a:extLst>
        </p:cNvPr>
        <p:cNvGrpSpPr/>
        <p:nvPr/>
      </p:nvGrpSpPr>
      <p:grpSpPr>
        <a:xfrm>
          <a:off x="0" y="0"/>
          <a:ext cx="0" cy="0"/>
          <a:chOff x="0" y="0"/>
          <a:chExt cx="0" cy="0"/>
        </a:xfrm>
      </p:grpSpPr>
      <p:sp>
        <p:nvSpPr>
          <p:cNvPr id="53" name="Rectangle 52">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5" name="Rectangle 54">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967CA27E-EDEE-6C2E-DC64-60BD4F8F0C74}"/>
              </a:ext>
            </a:extLst>
          </p:cNvPr>
          <p:cNvSpPr>
            <a:spLocks noGrp="1"/>
          </p:cNvSpPr>
          <p:nvPr>
            <p:ph type="title"/>
          </p:nvPr>
        </p:nvSpPr>
        <p:spPr>
          <a:xfrm>
            <a:off x="960490" y="286601"/>
            <a:ext cx="5929422" cy="1852976"/>
          </a:xfrm>
        </p:spPr>
        <p:txBody>
          <a:bodyPr vert="horz" lIns="0" tIns="0" rIns="0" bIns="0" rtlCol="0" anchor="b">
            <a:normAutofit/>
          </a:bodyPr>
          <a:lstStyle/>
          <a:p>
            <a:r>
              <a:rPr lang="en-US" sz="4000"/>
              <a:t>Overview</a:t>
            </a:r>
          </a:p>
        </p:txBody>
      </p:sp>
      <p:sp>
        <p:nvSpPr>
          <p:cNvPr id="5" name="Footer Placeholder 4">
            <a:extLst>
              <a:ext uri="{FF2B5EF4-FFF2-40B4-BE49-F238E27FC236}">
                <a16:creationId xmlns:a16="http://schemas.microsoft.com/office/drawing/2014/main" id="{76528979-3778-D078-524B-47D7A6483B5B}"/>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solidFill>
                  <a:schemeClr val="tx1"/>
                </a:solidFill>
                <a:latin typeface="+mj-lt"/>
                <a:ea typeface="+mn-ea"/>
                <a:cs typeface="+mn-cs"/>
              </a:rPr>
              <a:t>Project Management Capstone F24</a:t>
            </a:r>
          </a:p>
        </p:txBody>
      </p:sp>
      <p:sp>
        <p:nvSpPr>
          <p:cNvPr id="11" name="Content Placeholder 10">
            <a:extLst>
              <a:ext uri="{FF2B5EF4-FFF2-40B4-BE49-F238E27FC236}">
                <a16:creationId xmlns:a16="http://schemas.microsoft.com/office/drawing/2014/main" id="{BAD81FBD-F150-FB12-EB0C-E4BE2C9FD3FE}"/>
              </a:ext>
            </a:extLst>
          </p:cNvPr>
          <p:cNvSpPr>
            <a:spLocks noGrp="1"/>
          </p:cNvSpPr>
          <p:nvPr>
            <p:ph sz="quarter" idx="17"/>
          </p:nvPr>
        </p:nvSpPr>
        <p:spPr>
          <a:xfrm>
            <a:off x="960492" y="2537432"/>
            <a:ext cx="6045659" cy="3322219"/>
          </a:xfrm>
        </p:spPr>
        <p:txBody>
          <a:bodyPr vert="horz" lIns="0" tIns="0" rIns="0" bIns="0" rtlCol="0">
            <a:normAutofit/>
          </a:bodyPr>
          <a:lstStyle/>
          <a:p>
            <a:pPr indent="-228600">
              <a:buFont typeface="Arial" panose="020B0604020202020204" pitchFamily="34" charset="0"/>
              <a:buChar char="•"/>
            </a:pPr>
            <a:r>
              <a:rPr lang="en-US"/>
              <a:t>The objective of the project is to deploy a scalable AI-powered learning system that improves the quality of ACME’s sales training programs. This system anticipates to improve the learning experience for participants, ensure the authenticity of content, and address concerns about program quality and job security raised by stakeholders.</a:t>
            </a:r>
          </a:p>
        </p:txBody>
      </p:sp>
      <p:sp>
        <p:nvSpPr>
          <p:cNvPr id="56" name="Rectangle 55">
            <a:extLst>
              <a:ext uri="{FF2B5EF4-FFF2-40B4-BE49-F238E27FC236}">
                <a16:creationId xmlns:a16="http://schemas.microsoft.com/office/drawing/2014/main" id="{61707E60-CEC9-4661-AA82-69242EB4BD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6116"/>
            <a:ext cx="12191998" cy="461774"/>
          </a:xfrm>
          <a:prstGeom prst="rect">
            <a:avLst/>
          </a:prstGeom>
          <a:gradFill>
            <a:gsLst>
              <a:gs pos="0">
                <a:schemeClr val="accent5"/>
              </a:gs>
              <a:gs pos="100000">
                <a:schemeClr val="accent2">
                  <a:lumMod val="60000"/>
                  <a:lumOff val="40000"/>
                  <a:alpha val="59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8F035CD8-AE30-4146-96F2-036B0CE5E4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6406115"/>
            <a:ext cx="4076698" cy="464399"/>
          </a:xfrm>
          <a:prstGeom prst="rect">
            <a:avLst/>
          </a:prstGeom>
          <a:gradFill>
            <a:gsLst>
              <a:gs pos="19000">
                <a:schemeClr val="accent6">
                  <a:lumMod val="75000"/>
                  <a:alpha val="61000"/>
                </a:schemeClr>
              </a:gs>
              <a:gs pos="99000">
                <a:schemeClr val="accent6">
                  <a:alpha val="87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F89C02ED-7DC0-92C9-4D61-2FE14F789A36}"/>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bg1"/>
                </a:solidFill>
              </a:rPr>
              <a:t>Monday, December 1, 2024</a:t>
            </a:r>
          </a:p>
        </p:txBody>
      </p:sp>
      <p:sp>
        <p:nvSpPr>
          <p:cNvPr id="6" name="Slide Number Placeholder 5">
            <a:extLst>
              <a:ext uri="{FF2B5EF4-FFF2-40B4-BE49-F238E27FC236}">
                <a16:creationId xmlns:a16="http://schemas.microsoft.com/office/drawing/2014/main" id="{DC017692-20E3-49D7-C928-0432DAACDF4C}"/>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8B48EBF6-60E6-462A-9155-5FAF136BCCBC}" type="slidenum">
              <a:rPr lang="en-US" smtClean="0">
                <a:solidFill>
                  <a:schemeClr val="bg1"/>
                </a:solidFill>
              </a:rPr>
              <a:pPr>
                <a:spcAft>
                  <a:spcPts val="600"/>
                </a:spcAft>
              </a:pPr>
              <a:t>4</a:t>
            </a:fld>
            <a:endParaRPr lang="en-US">
              <a:solidFill>
                <a:schemeClr val="bg1"/>
              </a:solidFill>
            </a:endParaRPr>
          </a:p>
        </p:txBody>
      </p:sp>
      <p:pic>
        <p:nvPicPr>
          <p:cNvPr id="31" name="Picture Placeholder 30" descr="Emphasize Humanness to Work Better with AI - Newsweek">
            <a:extLst>
              <a:ext uri="{FF2B5EF4-FFF2-40B4-BE49-F238E27FC236}">
                <a16:creationId xmlns:a16="http://schemas.microsoft.com/office/drawing/2014/main" id="{F05CD86E-D3BF-54AE-9975-89C55808926F}"/>
              </a:ext>
            </a:extLst>
          </p:cNvPr>
          <p:cNvPicPr>
            <a:picLocks noGrp="1" noChangeAspect="1"/>
          </p:cNvPicPr>
          <p:nvPr>
            <p:ph type="pic" sz="quarter" idx="16"/>
          </p:nvPr>
        </p:nvPicPr>
        <p:blipFill rotWithShape="1">
          <a:blip r:embed="rId3"/>
          <a:srcRect l="30319" r="27286" b="1"/>
          <a:stretch/>
        </p:blipFill>
        <p:spPr>
          <a:xfrm>
            <a:off x="7508284" y="-6058"/>
            <a:ext cx="4683716" cy="6412174"/>
          </a:xfrm>
          <a:prstGeom prst="rect">
            <a:avLst/>
          </a:prstGeom>
        </p:spPr>
      </p:pic>
    </p:spTree>
    <p:extLst>
      <p:ext uri="{BB962C8B-B14F-4D97-AF65-F5344CB8AC3E}">
        <p14:creationId xmlns:p14="http://schemas.microsoft.com/office/powerpoint/2010/main" val="13267109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5D7CA65-D923-428F-A1EF-58CB4CF0186E}"/>
              </a:ext>
            </a:extLst>
          </p:cNvPr>
          <p:cNvSpPr>
            <a:spLocks noGrp="1"/>
          </p:cNvSpPr>
          <p:nvPr>
            <p:ph type="title"/>
          </p:nvPr>
        </p:nvSpPr>
        <p:spPr>
          <a:xfrm>
            <a:off x="4769893" y="457200"/>
            <a:ext cx="6230956" cy="1569368"/>
          </a:xfrm>
        </p:spPr>
        <p:txBody>
          <a:bodyPr/>
          <a:lstStyle/>
          <a:p>
            <a:r>
              <a:rPr lang="en-US"/>
              <a:t>Objective of Presentation</a:t>
            </a:r>
          </a:p>
        </p:txBody>
      </p:sp>
      <p:sp>
        <p:nvSpPr>
          <p:cNvPr id="5" name="Footer Placeholder 4">
            <a:extLst>
              <a:ext uri="{FF2B5EF4-FFF2-40B4-BE49-F238E27FC236}">
                <a16:creationId xmlns:a16="http://schemas.microsoft.com/office/drawing/2014/main" id="{AF0DD88E-C342-4482-A7E8-CD06315F23CB}"/>
              </a:ext>
            </a:extLst>
          </p:cNvPr>
          <p:cNvSpPr>
            <a:spLocks noGrp="1"/>
          </p:cNvSpPr>
          <p:nvPr>
            <p:ph type="ftr" sz="quarter" idx="11"/>
          </p:nvPr>
        </p:nvSpPr>
        <p:spPr>
          <a:xfrm rot="5400000">
            <a:off x="-1828800" y="1911096"/>
            <a:ext cx="4114800" cy="457200"/>
          </a:xfrm>
          <a:effectLst/>
        </p:spPr>
        <p:txBody>
          <a:bodyPr/>
          <a:lstStyle/>
          <a:p>
            <a:r>
              <a:rPr lang="en-US"/>
              <a:t>Project Management Capstone F24</a:t>
            </a:r>
          </a:p>
        </p:txBody>
      </p:sp>
      <p:pic>
        <p:nvPicPr>
          <p:cNvPr id="27" name="Picture Placeholder 26">
            <a:extLst>
              <a:ext uri="{FF2B5EF4-FFF2-40B4-BE49-F238E27FC236}">
                <a16:creationId xmlns:a16="http://schemas.microsoft.com/office/drawing/2014/main" id="{94309FBC-D2AD-4361-8C0F-FCA96A0919AB}"/>
              </a:ext>
            </a:extLst>
          </p:cNvPr>
          <p:cNvPicPr>
            <a:picLocks noGrp="1" noChangeAspect="1"/>
          </p:cNvPicPr>
          <p:nvPr>
            <p:ph type="pic" sz="quarter" idx="14"/>
          </p:nvPr>
        </p:nvPicPr>
        <p:blipFill rotWithShape="1">
          <a:blip r:embed="rId3">
            <a:extLst>
              <a:ext uri="{837473B0-CC2E-450A-ABE3-18F120FF3D39}">
                <a1611:picAttrSrcUrl xmlns:a1611="http://schemas.microsoft.com/office/drawing/2016/11/main" r:id="rId4"/>
              </a:ext>
            </a:extLst>
          </a:blip>
          <a:srcRect/>
          <a:stretch/>
        </p:blipFill>
        <p:spPr>
          <a:xfrm>
            <a:off x="-329" y="2349"/>
            <a:ext cx="4035848" cy="3064996"/>
          </a:xfrm>
        </p:spPr>
      </p:pic>
      <p:pic>
        <p:nvPicPr>
          <p:cNvPr id="31" name="Picture Placeholder 30" descr="AI, Artificial Intelligence or Actuarial Intelligence? – Axene Health ...">
            <a:extLst>
              <a:ext uri="{FF2B5EF4-FFF2-40B4-BE49-F238E27FC236}">
                <a16:creationId xmlns:a16="http://schemas.microsoft.com/office/drawing/2014/main" id="{BC9BC6E1-4C26-4CC6-A927-CAD985475036}"/>
              </a:ext>
            </a:extLst>
          </p:cNvPr>
          <p:cNvPicPr>
            <a:picLocks noGrp="1" noChangeAspect="1"/>
          </p:cNvPicPr>
          <p:nvPr>
            <p:ph type="pic" sz="quarter" idx="16"/>
          </p:nvPr>
        </p:nvPicPr>
        <p:blipFill rotWithShape="1">
          <a:blip r:embed="rId5"/>
          <a:srcRect/>
          <a:stretch/>
        </p:blipFill>
        <p:spPr>
          <a:xfrm>
            <a:off x="-2454" y="3065568"/>
            <a:ext cx="4040097" cy="3042376"/>
          </a:xfrm>
        </p:spPr>
      </p:pic>
      <p:sp>
        <p:nvSpPr>
          <p:cNvPr id="11" name="Content Placeholder 10">
            <a:extLst>
              <a:ext uri="{FF2B5EF4-FFF2-40B4-BE49-F238E27FC236}">
                <a16:creationId xmlns:a16="http://schemas.microsoft.com/office/drawing/2014/main" id="{AAF4EEE3-8713-423E-B3A1-79F902706576}"/>
              </a:ext>
            </a:extLst>
          </p:cNvPr>
          <p:cNvSpPr>
            <a:spLocks noGrp="1"/>
          </p:cNvSpPr>
          <p:nvPr>
            <p:ph sz="quarter" idx="17"/>
          </p:nvPr>
        </p:nvSpPr>
        <p:spPr>
          <a:xfrm>
            <a:off x="4770438" y="2368550"/>
            <a:ext cx="6230411" cy="3390900"/>
          </a:xfrm>
        </p:spPr>
        <p:txBody>
          <a:bodyPr vert="horz" lIns="0" tIns="0" rIns="0" bIns="0" rtlCol="0" anchor="t">
            <a:normAutofit/>
          </a:bodyPr>
          <a:lstStyle/>
          <a:p>
            <a:pPr marL="285750" indent="-285750">
              <a:buFont typeface="Arial" panose="020B0604020202020204" pitchFamily="34" charset="0"/>
              <a:buChar char="•"/>
            </a:pPr>
            <a:r>
              <a:rPr lang="en-US">
                <a:ea typeface="+mn-lt"/>
                <a:cs typeface="+mn-lt"/>
              </a:rPr>
              <a:t>Summarize the deliverables, key findings, and proposed recommendations.</a:t>
            </a:r>
          </a:p>
          <a:p>
            <a:pPr marL="285750" indent="-285750">
              <a:buFont typeface="Arial" panose="020B0604020202020204" pitchFamily="34" charset="0"/>
              <a:buChar char="•"/>
            </a:pPr>
            <a:r>
              <a:rPr lang="en-US">
                <a:ea typeface="+mn-lt"/>
                <a:cs typeface="+mn-lt"/>
              </a:rPr>
              <a:t>Provide a concise and logical overview of the scope, risks, and benefits of the proposed AI integration.</a:t>
            </a:r>
          </a:p>
          <a:p>
            <a:pPr marL="285750" indent="-285750">
              <a:buFont typeface="Arial" panose="020B0604020202020204" pitchFamily="34" charset="0"/>
              <a:buChar char="•"/>
            </a:pPr>
            <a:r>
              <a:rPr lang="en-US">
                <a:ea typeface="+mn-lt"/>
                <a:cs typeface="+mn-lt"/>
              </a:rPr>
              <a:t>Enable ACME leadership to make an informed decision on implementing the solution.</a:t>
            </a:r>
          </a:p>
        </p:txBody>
      </p:sp>
      <p:sp>
        <p:nvSpPr>
          <p:cNvPr id="4" name="Date Placeholder 3">
            <a:extLst>
              <a:ext uri="{FF2B5EF4-FFF2-40B4-BE49-F238E27FC236}">
                <a16:creationId xmlns:a16="http://schemas.microsoft.com/office/drawing/2014/main" id="{35ED29D7-172E-44FC-9DB9-37788BC0FD7A}"/>
              </a:ext>
            </a:extLst>
          </p:cNvPr>
          <p:cNvSpPr>
            <a:spLocks noGrp="1"/>
          </p:cNvSpPr>
          <p:nvPr>
            <p:ph type="dt" sz="half" idx="10"/>
          </p:nvPr>
        </p:nvSpPr>
        <p:spPr>
          <a:xfrm>
            <a:off x="7909560" y="6409944"/>
            <a:ext cx="3703320" cy="448056"/>
          </a:xfrm>
        </p:spPr>
        <p:txBody>
          <a:bodyPr/>
          <a:lstStyle/>
          <a:p>
            <a:r>
              <a:rPr lang="en-CA"/>
              <a:t>Monday, December 1, 2024</a:t>
            </a:r>
            <a:endParaRPr lang="en-US"/>
          </a:p>
        </p:txBody>
      </p:sp>
      <p:sp>
        <p:nvSpPr>
          <p:cNvPr id="6" name="Slide Number Placeholder 5">
            <a:extLst>
              <a:ext uri="{FF2B5EF4-FFF2-40B4-BE49-F238E27FC236}">
                <a16:creationId xmlns:a16="http://schemas.microsoft.com/office/drawing/2014/main" id="{2924DBB0-116F-4811-B263-A1E2ADE35B18}"/>
              </a:ext>
            </a:extLst>
          </p:cNvPr>
          <p:cNvSpPr>
            <a:spLocks noGrp="1"/>
          </p:cNvSpPr>
          <p:nvPr>
            <p:ph type="sldNum" sz="quarter" idx="12"/>
          </p:nvPr>
        </p:nvSpPr>
        <p:spPr>
          <a:xfrm>
            <a:off x="11667744" y="6409944"/>
            <a:ext cx="438912" cy="448056"/>
          </a:xfrm>
        </p:spPr>
        <p:txBody>
          <a:bodyPr/>
          <a:lstStyle/>
          <a:p>
            <a:fld id="{8B48EBF6-60E6-462A-9155-5FAF136BCCBC}" type="slidenum">
              <a:rPr lang="en-US" smtClean="0"/>
              <a:pPr/>
              <a:t>5</a:t>
            </a:fld>
            <a:endParaRPr lang="en-US"/>
          </a:p>
        </p:txBody>
      </p:sp>
    </p:spTree>
    <p:extLst>
      <p:ext uri="{BB962C8B-B14F-4D97-AF65-F5344CB8AC3E}">
        <p14:creationId xmlns:p14="http://schemas.microsoft.com/office/powerpoint/2010/main" val="25395894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733DF59-A4B2-4E69-B8BA-B4E6D9904EDB}"/>
              </a:ext>
            </a:extLst>
          </p:cNvPr>
          <p:cNvSpPr>
            <a:spLocks noGrp="1"/>
          </p:cNvSpPr>
          <p:nvPr>
            <p:ph type="title"/>
          </p:nvPr>
        </p:nvSpPr>
        <p:spPr>
          <a:xfrm>
            <a:off x="1371600" y="580030"/>
            <a:ext cx="10240903" cy="1009934"/>
          </a:xfrm>
        </p:spPr>
        <p:txBody>
          <a:bodyPr anchor="ctr"/>
          <a:lstStyle/>
          <a:p>
            <a:r>
              <a:rPr lang="en-US"/>
              <a:t>team</a:t>
            </a:r>
          </a:p>
        </p:txBody>
      </p:sp>
      <p:sp>
        <p:nvSpPr>
          <p:cNvPr id="2" name="Footer Placeholder 1">
            <a:extLst>
              <a:ext uri="{FF2B5EF4-FFF2-40B4-BE49-F238E27FC236}">
                <a16:creationId xmlns:a16="http://schemas.microsoft.com/office/drawing/2014/main" id="{6F661F5F-6E1D-45DF-9BF7-1D0E0B690E5F}"/>
              </a:ext>
            </a:extLst>
          </p:cNvPr>
          <p:cNvSpPr>
            <a:spLocks noGrp="1"/>
          </p:cNvSpPr>
          <p:nvPr>
            <p:ph type="ftr" sz="quarter" idx="11"/>
          </p:nvPr>
        </p:nvSpPr>
        <p:spPr>
          <a:xfrm rot="5400000">
            <a:off x="-1828800" y="1911096"/>
            <a:ext cx="4114800" cy="457200"/>
          </a:xfrm>
        </p:spPr>
        <p:txBody>
          <a:bodyPr/>
          <a:lstStyle/>
          <a:p>
            <a:r>
              <a:rPr lang="en-US"/>
              <a:t>Project Management Capstone F24</a:t>
            </a:r>
          </a:p>
        </p:txBody>
      </p:sp>
      <p:pic>
        <p:nvPicPr>
          <p:cNvPr id="55" name="Picture Placeholder 54" descr="A person in a suit&#10;&#10;Description automatically generated">
            <a:extLst>
              <a:ext uri="{FF2B5EF4-FFF2-40B4-BE49-F238E27FC236}">
                <a16:creationId xmlns:a16="http://schemas.microsoft.com/office/drawing/2014/main" id="{0E5C6F58-2AD4-4892-9B04-3BFAC5CEA500}"/>
              </a:ext>
            </a:extLst>
          </p:cNvPr>
          <p:cNvPicPr>
            <a:picLocks noGrp="1" noChangeAspect="1"/>
          </p:cNvPicPr>
          <p:nvPr>
            <p:ph type="pic" sz="quarter" idx="13"/>
          </p:nvPr>
        </p:nvPicPr>
        <p:blipFill rotWithShape="1">
          <a:blip r:embed="rId3"/>
          <a:srcRect/>
          <a:stretch/>
        </p:blipFill>
        <p:spPr>
          <a:xfrm>
            <a:off x="1361101" y="1819656"/>
            <a:ext cx="2256179" cy="3034493"/>
          </a:xfrm>
        </p:spPr>
      </p:pic>
      <p:pic>
        <p:nvPicPr>
          <p:cNvPr id="57" name="Picture Placeholder 56" descr="A person with a mustache wearing a suit&#10;&#10;Description automatically generated">
            <a:extLst>
              <a:ext uri="{FF2B5EF4-FFF2-40B4-BE49-F238E27FC236}">
                <a16:creationId xmlns:a16="http://schemas.microsoft.com/office/drawing/2014/main" id="{5E87E414-B261-4885-B6EF-3C0761238F5F}"/>
              </a:ext>
            </a:extLst>
          </p:cNvPr>
          <p:cNvPicPr>
            <a:picLocks noGrp="1" noChangeAspect="1"/>
          </p:cNvPicPr>
          <p:nvPr>
            <p:ph type="pic" sz="quarter" idx="16"/>
          </p:nvPr>
        </p:nvPicPr>
        <p:blipFill rotWithShape="1">
          <a:blip r:embed="rId4"/>
          <a:srcRect/>
          <a:stretch/>
        </p:blipFill>
        <p:spPr>
          <a:xfrm>
            <a:off x="8220902" y="1816862"/>
            <a:ext cx="2626366" cy="3044932"/>
          </a:xfrm>
        </p:spPr>
      </p:pic>
      <p:sp>
        <p:nvSpPr>
          <p:cNvPr id="46" name="Text Placeholder 45">
            <a:extLst>
              <a:ext uri="{FF2B5EF4-FFF2-40B4-BE49-F238E27FC236}">
                <a16:creationId xmlns:a16="http://schemas.microsoft.com/office/drawing/2014/main" id="{757F99B5-64D7-4A64-86D6-36354C4B82BF}"/>
              </a:ext>
            </a:extLst>
          </p:cNvPr>
          <p:cNvSpPr>
            <a:spLocks noGrp="1"/>
          </p:cNvSpPr>
          <p:nvPr>
            <p:ph type="body" sz="quarter" idx="17"/>
          </p:nvPr>
        </p:nvSpPr>
        <p:spPr>
          <a:xfrm>
            <a:off x="1344518" y="4853093"/>
            <a:ext cx="2286000" cy="274320"/>
          </a:xfrm>
        </p:spPr>
        <p:txBody>
          <a:bodyPr vert="horz" lIns="0" tIns="0" rIns="0" bIns="0" rtlCol="0" anchor="t">
            <a:normAutofit/>
          </a:bodyPr>
          <a:lstStyle/>
          <a:p>
            <a:r>
              <a:rPr lang="en-US"/>
              <a:t>Yanish Shahi</a:t>
            </a:r>
          </a:p>
        </p:txBody>
      </p:sp>
      <p:sp>
        <p:nvSpPr>
          <p:cNvPr id="50" name="Text Placeholder 49">
            <a:extLst>
              <a:ext uri="{FF2B5EF4-FFF2-40B4-BE49-F238E27FC236}">
                <a16:creationId xmlns:a16="http://schemas.microsoft.com/office/drawing/2014/main" id="{684E5FF7-FFBE-4834-89C3-708240DAC19B}"/>
              </a:ext>
            </a:extLst>
          </p:cNvPr>
          <p:cNvSpPr>
            <a:spLocks noGrp="1"/>
          </p:cNvSpPr>
          <p:nvPr>
            <p:ph type="body" sz="quarter" idx="24"/>
          </p:nvPr>
        </p:nvSpPr>
        <p:spPr>
          <a:xfrm>
            <a:off x="4954197" y="4858013"/>
            <a:ext cx="2286000" cy="274320"/>
          </a:xfrm>
        </p:spPr>
        <p:txBody>
          <a:bodyPr vert="horz" lIns="0" tIns="0" rIns="0" bIns="0" rtlCol="0" anchor="t">
            <a:normAutofit/>
          </a:bodyPr>
          <a:lstStyle/>
          <a:p>
            <a:r>
              <a:rPr lang="en-US"/>
              <a:t>Jasmeen</a:t>
            </a:r>
          </a:p>
        </p:txBody>
      </p:sp>
      <p:sp>
        <p:nvSpPr>
          <p:cNvPr id="52" name="Text Placeholder 51">
            <a:extLst>
              <a:ext uri="{FF2B5EF4-FFF2-40B4-BE49-F238E27FC236}">
                <a16:creationId xmlns:a16="http://schemas.microsoft.com/office/drawing/2014/main" id="{F6EAF102-9D8C-42FA-8631-0A97B8FEAED2}"/>
              </a:ext>
            </a:extLst>
          </p:cNvPr>
          <p:cNvSpPr>
            <a:spLocks noGrp="1"/>
          </p:cNvSpPr>
          <p:nvPr>
            <p:ph type="body" sz="quarter" idx="26"/>
          </p:nvPr>
        </p:nvSpPr>
        <p:spPr>
          <a:xfrm>
            <a:off x="8564408" y="4856873"/>
            <a:ext cx="2286000" cy="274320"/>
          </a:xfrm>
        </p:spPr>
        <p:txBody>
          <a:bodyPr vert="horz" lIns="0" tIns="0" rIns="0" bIns="0" rtlCol="0" anchor="t">
            <a:normAutofit/>
          </a:bodyPr>
          <a:lstStyle/>
          <a:p>
            <a:r>
              <a:rPr lang="en-US"/>
              <a:t>Shivank Giri</a:t>
            </a:r>
          </a:p>
        </p:txBody>
      </p:sp>
      <p:sp>
        <p:nvSpPr>
          <p:cNvPr id="8" name="Date Placeholder 7">
            <a:extLst>
              <a:ext uri="{FF2B5EF4-FFF2-40B4-BE49-F238E27FC236}">
                <a16:creationId xmlns:a16="http://schemas.microsoft.com/office/drawing/2014/main" id="{4EB44ED7-7731-489B-9F8C-07F5367E9D2E}"/>
              </a:ext>
            </a:extLst>
          </p:cNvPr>
          <p:cNvSpPr>
            <a:spLocks noGrp="1"/>
          </p:cNvSpPr>
          <p:nvPr>
            <p:ph type="dt" sz="half" idx="10"/>
          </p:nvPr>
        </p:nvSpPr>
        <p:spPr>
          <a:xfrm>
            <a:off x="7909560" y="6409944"/>
            <a:ext cx="3703320" cy="448056"/>
          </a:xfrm>
        </p:spPr>
        <p:txBody>
          <a:bodyPr/>
          <a:lstStyle/>
          <a:p>
            <a:r>
              <a:rPr lang="en-CA"/>
              <a:t>Monday, December 1, 2024</a:t>
            </a:r>
            <a:endParaRPr lang="en-US"/>
          </a:p>
        </p:txBody>
      </p:sp>
      <p:sp>
        <p:nvSpPr>
          <p:cNvPr id="10" name="Slide Number Placeholder 9">
            <a:extLst>
              <a:ext uri="{FF2B5EF4-FFF2-40B4-BE49-F238E27FC236}">
                <a16:creationId xmlns:a16="http://schemas.microsoft.com/office/drawing/2014/main" id="{5DB7A9A4-E0AF-4EBE-905E-7610470537F2}"/>
              </a:ext>
            </a:extLst>
          </p:cNvPr>
          <p:cNvSpPr>
            <a:spLocks noGrp="1"/>
          </p:cNvSpPr>
          <p:nvPr>
            <p:ph type="sldNum" sz="quarter" idx="12"/>
          </p:nvPr>
        </p:nvSpPr>
        <p:spPr>
          <a:xfrm>
            <a:off x="11667744" y="6409944"/>
            <a:ext cx="438912" cy="448056"/>
          </a:xfrm>
        </p:spPr>
        <p:txBody>
          <a:bodyPr/>
          <a:lstStyle/>
          <a:p>
            <a:fld id="{8B48EBF6-60E6-462A-9155-5FAF136BCCBC}" type="slidenum">
              <a:rPr lang="en-US" smtClean="0"/>
              <a:pPr/>
              <a:t>6</a:t>
            </a:fld>
            <a:endParaRPr lang="en-US"/>
          </a:p>
        </p:txBody>
      </p:sp>
      <p:pic>
        <p:nvPicPr>
          <p:cNvPr id="3" name="Picture 2" descr="A person taking a selfie">
            <a:extLst>
              <a:ext uri="{FF2B5EF4-FFF2-40B4-BE49-F238E27FC236}">
                <a16:creationId xmlns:a16="http://schemas.microsoft.com/office/drawing/2014/main" id="{D84AD8EE-1CCB-0427-F3B2-6A1C3BCB0F4B}"/>
              </a:ext>
            </a:extLst>
          </p:cNvPr>
          <p:cNvPicPr>
            <a:picLocks noChangeAspect="1"/>
          </p:cNvPicPr>
          <p:nvPr/>
        </p:nvPicPr>
        <p:blipFill>
          <a:blip r:embed="rId5"/>
          <a:stretch>
            <a:fillRect/>
          </a:stretch>
        </p:blipFill>
        <p:spPr>
          <a:xfrm>
            <a:off x="5157788" y="1458684"/>
            <a:ext cx="1887311" cy="3396345"/>
          </a:xfrm>
          <a:prstGeom prst="ellipse">
            <a:avLst/>
          </a:prstGeom>
          <a:ln>
            <a:noFill/>
          </a:ln>
          <a:effectLst>
            <a:softEdge rad="112500"/>
          </a:effectLst>
        </p:spPr>
      </p:pic>
    </p:spTree>
    <p:extLst>
      <p:ext uri="{BB962C8B-B14F-4D97-AF65-F5344CB8AC3E}">
        <p14:creationId xmlns:p14="http://schemas.microsoft.com/office/powerpoint/2010/main" val="2790870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8DFAF9-B167-436E-89D1-4B7066EA3922}"/>
              </a:ext>
            </a:extLst>
          </p:cNvPr>
          <p:cNvSpPr>
            <a:spLocks noGrp="1"/>
          </p:cNvSpPr>
          <p:nvPr>
            <p:ph type="ctrTitle"/>
          </p:nvPr>
        </p:nvSpPr>
        <p:spPr>
          <a:xfrm>
            <a:off x="929154" y="987237"/>
            <a:ext cx="4506259" cy="2976491"/>
          </a:xfrm>
        </p:spPr>
        <p:txBody>
          <a:bodyPr/>
          <a:lstStyle/>
          <a:p>
            <a:r>
              <a:rPr lang="en-US"/>
              <a:t>Consulting Engagement Schedule</a:t>
            </a:r>
          </a:p>
        </p:txBody>
      </p:sp>
      <p:sp>
        <p:nvSpPr>
          <p:cNvPr id="7" name="Footer Placeholder 6">
            <a:extLst>
              <a:ext uri="{FF2B5EF4-FFF2-40B4-BE49-F238E27FC236}">
                <a16:creationId xmlns:a16="http://schemas.microsoft.com/office/drawing/2014/main" id="{3FB81DAD-88A7-463E-B09A-E1BC93B156F8}"/>
              </a:ext>
            </a:extLst>
          </p:cNvPr>
          <p:cNvSpPr>
            <a:spLocks noGrp="1"/>
          </p:cNvSpPr>
          <p:nvPr>
            <p:ph type="ftr" sz="quarter" idx="11"/>
          </p:nvPr>
        </p:nvSpPr>
        <p:spPr/>
        <p:txBody>
          <a:bodyPr/>
          <a:lstStyle/>
          <a:p>
            <a:r>
              <a:rPr lang="en-US"/>
              <a:t>Project Management Capstone F24</a:t>
            </a:r>
          </a:p>
        </p:txBody>
      </p:sp>
      <p:pic>
        <p:nvPicPr>
          <p:cNvPr id="16" name="Picture Placeholder 15" descr="Transforming the Future of Business - GPT AI News">
            <a:extLst>
              <a:ext uri="{FF2B5EF4-FFF2-40B4-BE49-F238E27FC236}">
                <a16:creationId xmlns:a16="http://schemas.microsoft.com/office/drawing/2014/main" id="{9AA84949-1394-42B3-8A1F-D93B0A3C055D}"/>
              </a:ext>
            </a:extLst>
          </p:cNvPr>
          <p:cNvPicPr>
            <a:picLocks noGrp="1" noChangeAspect="1"/>
          </p:cNvPicPr>
          <p:nvPr>
            <p:ph type="pic" sz="quarter" idx="14"/>
          </p:nvPr>
        </p:nvPicPr>
        <p:blipFill rotWithShape="1">
          <a:blip r:embed="rId3"/>
          <a:srcRect/>
          <a:stretch/>
        </p:blipFill>
        <p:spPr>
          <a:xfrm>
            <a:off x="6105046" y="4754"/>
            <a:ext cx="6080449" cy="6400986"/>
          </a:xfrm>
        </p:spPr>
      </p:pic>
      <p:sp>
        <p:nvSpPr>
          <p:cNvPr id="6" name="Date Placeholder 5">
            <a:extLst>
              <a:ext uri="{FF2B5EF4-FFF2-40B4-BE49-F238E27FC236}">
                <a16:creationId xmlns:a16="http://schemas.microsoft.com/office/drawing/2014/main" id="{432A381B-EC49-4FA8-B4CB-033658FD3715}"/>
              </a:ext>
            </a:extLst>
          </p:cNvPr>
          <p:cNvSpPr>
            <a:spLocks noGrp="1"/>
          </p:cNvSpPr>
          <p:nvPr>
            <p:ph type="dt" sz="half" idx="10"/>
          </p:nvPr>
        </p:nvSpPr>
        <p:spPr/>
        <p:txBody>
          <a:bodyPr/>
          <a:lstStyle/>
          <a:p>
            <a:r>
              <a:rPr lang="en-CA"/>
              <a:t>Monday, December 1, 2024</a:t>
            </a:r>
            <a:endParaRPr lang="en-US"/>
          </a:p>
        </p:txBody>
      </p:sp>
      <p:sp>
        <p:nvSpPr>
          <p:cNvPr id="8" name="Slide Number Placeholder 7">
            <a:extLst>
              <a:ext uri="{FF2B5EF4-FFF2-40B4-BE49-F238E27FC236}">
                <a16:creationId xmlns:a16="http://schemas.microsoft.com/office/drawing/2014/main" id="{E4FB7EA2-5848-4DB6-828C-99DA351EE284}"/>
              </a:ext>
            </a:extLst>
          </p:cNvPr>
          <p:cNvSpPr>
            <a:spLocks noGrp="1"/>
          </p:cNvSpPr>
          <p:nvPr>
            <p:ph type="sldNum" sz="quarter" idx="12"/>
          </p:nvPr>
        </p:nvSpPr>
        <p:spPr/>
        <p:txBody>
          <a:bodyPr/>
          <a:lstStyle/>
          <a:p>
            <a:fld id="{C01389E6-C847-4AD0-B56D-D205B2EAB1EE}" type="slidenum">
              <a:rPr lang="en-US" smtClean="0"/>
              <a:t>7</a:t>
            </a:fld>
            <a:endParaRPr lang="en-US"/>
          </a:p>
        </p:txBody>
      </p:sp>
    </p:spTree>
    <p:extLst>
      <p:ext uri="{BB962C8B-B14F-4D97-AF65-F5344CB8AC3E}">
        <p14:creationId xmlns:p14="http://schemas.microsoft.com/office/powerpoint/2010/main" val="715360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5D7CA65-D923-428F-A1EF-58CB4CF0186E}"/>
              </a:ext>
            </a:extLst>
          </p:cNvPr>
          <p:cNvSpPr>
            <a:spLocks noGrp="1"/>
          </p:cNvSpPr>
          <p:nvPr>
            <p:ph type="title"/>
          </p:nvPr>
        </p:nvSpPr>
        <p:spPr>
          <a:xfrm>
            <a:off x="4682344" y="82296"/>
            <a:ext cx="6230956" cy="1053802"/>
          </a:xfrm>
        </p:spPr>
        <p:txBody>
          <a:bodyPr/>
          <a:lstStyle/>
          <a:p>
            <a:r>
              <a:rPr lang="en-US"/>
              <a:t>Objectives</a:t>
            </a:r>
          </a:p>
        </p:txBody>
      </p:sp>
      <p:sp>
        <p:nvSpPr>
          <p:cNvPr id="5" name="Footer Placeholder 4">
            <a:extLst>
              <a:ext uri="{FF2B5EF4-FFF2-40B4-BE49-F238E27FC236}">
                <a16:creationId xmlns:a16="http://schemas.microsoft.com/office/drawing/2014/main" id="{AF0DD88E-C342-4482-A7E8-CD06315F23CB}"/>
              </a:ext>
            </a:extLst>
          </p:cNvPr>
          <p:cNvSpPr>
            <a:spLocks noGrp="1"/>
          </p:cNvSpPr>
          <p:nvPr>
            <p:ph type="ftr" sz="quarter" idx="11"/>
          </p:nvPr>
        </p:nvSpPr>
        <p:spPr>
          <a:xfrm rot="5400000">
            <a:off x="-1828800" y="1911096"/>
            <a:ext cx="4114800" cy="457200"/>
          </a:xfrm>
          <a:effectLst/>
        </p:spPr>
        <p:txBody>
          <a:bodyPr/>
          <a:lstStyle/>
          <a:p>
            <a:r>
              <a:rPr lang="en-US"/>
              <a:t>Project Management Capstone F24</a:t>
            </a:r>
          </a:p>
        </p:txBody>
      </p:sp>
      <p:pic>
        <p:nvPicPr>
          <p:cNvPr id="21" name="Picture Placeholder 20" descr="Clipart - Project manager">
            <a:extLst>
              <a:ext uri="{FF2B5EF4-FFF2-40B4-BE49-F238E27FC236}">
                <a16:creationId xmlns:a16="http://schemas.microsoft.com/office/drawing/2014/main" id="{F14649D9-001A-4ED1-8718-38FA144D1581}"/>
              </a:ext>
            </a:extLst>
          </p:cNvPr>
          <p:cNvPicPr>
            <a:picLocks noGrp="1" noChangeAspect="1"/>
          </p:cNvPicPr>
          <p:nvPr>
            <p:ph type="pic" sz="quarter" idx="13"/>
          </p:nvPr>
        </p:nvPicPr>
        <p:blipFill rotWithShape="1">
          <a:blip r:embed="rId3"/>
          <a:srcRect/>
          <a:stretch/>
        </p:blipFill>
        <p:spPr>
          <a:xfrm>
            <a:off x="1512" y="181101"/>
            <a:ext cx="4653320" cy="6076114"/>
          </a:xfrm>
        </p:spPr>
      </p:pic>
      <p:sp>
        <p:nvSpPr>
          <p:cNvPr id="4" name="Date Placeholder 3">
            <a:extLst>
              <a:ext uri="{FF2B5EF4-FFF2-40B4-BE49-F238E27FC236}">
                <a16:creationId xmlns:a16="http://schemas.microsoft.com/office/drawing/2014/main" id="{35ED29D7-172E-44FC-9DB9-37788BC0FD7A}"/>
              </a:ext>
            </a:extLst>
          </p:cNvPr>
          <p:cNvSpPr>
            <a:spLocks noGrp="1"/>
          </p:cNvSpPr>
          <p:nvPr>
            <p:ph type="dt" sz="half" idx="10"/>
          </p:nvPr>
        </p:nvSpPr>
        <p:spPr>
          <a:xfrm>
            <a:off x="7909560" y="6409944"/>
            <a:ext cx="3703320" cy="448056"/>
          </a:xfrm>
        </p:spPr>
        <p:txBody>
          <a:bodyPr/>
          <a:lstStyle/>
          <a:p>
            <a:r>
              <a:rPr lang="en-CA"/>
              <a:t>Monday, December 1, 2024</a:t>
            </a:r>
            <a:endParaRPr lang="en-US"/>
          </a:p>
        </p:txBody>
      </p:sp>
      <p:sp>
        <p:nvSpPr>
          <p:cNvPr id="6" name="Slide Number Placeholder 5">
            <a:extLst>
              <a:ext uri="{FF2B5EF4-FFF2-40B4-BE49-F238E27FC236}">
                <a16:creationId xmlns:a16="http://schemas.microsoft.com/office/drawing/2014/main" id="{2924DBB0-116F-4811-B263-A1E2ADE35B18}"/>
              </a:ext>
            </a:extLst>
          </p:cNvPr>
          <p:cNvSpPr>
            <a:spLocks noGrp="1"/>
          </p:cNvSpPr>
          <p:nvPr>
            <p:ph type="sldNum" sz="quarter" idx="12"/>
          </p:nvPr>
        </p:nvSpPr>
        <p:spPr>
          <a:xfrm>
            <a:off x="11667744" y="6409944"/>
            <a:ext cx="438912" cy="448056"/>
          </a:xfrm>
        </p:spPr>
        <p:txBody>
          <a:bodyPr/>
          <a:lstStyle/>
          <a:p>
            <a:fld id="{8B48EBF6-60E6-462A-9155-5FAF136BCCBC}" type="slidenum">
              <a:rPr lang="en-US" smtClean="0"/>
              <a:pPr/>
              <a:t>8</a:t>
            </a:fld>
            <a:endParaRPr lang="en-US"/>
          </a:p>
        </p:txBody>
      </p:sp>
      <p:sp>
        <p:nvSpPr>
          <p:cNvPr id="13" name="Rectangle: Rounded Corners 12">
            <a:extLst>
              <a:ext uri="{FF2B5EF4-FFF2-40B4-BE49-F238E27FC236}">
                <a16:creationId xmlns:a16="http://schemas.microsoft.com/office/drawing/2014/main" id="{27B48334-CDF9-C359-E984-CF0F7D8A0E63}"/>
              </a:ext>
            </a:extLst>
          </p:cNvPr>
          <p:cNvSpPr/>
          <p:nvPr/>
        </p:nvSpPr>
        <p:spPr>
          <a:xfrm>
            <a:off x="4949037" y="1663819"/>
            <a:ext cx="1911746" cy="1436533"/>
          </a:xfrm>
          <a:prstGeom prst="roundRect">
            <a:avLst/>
          </a:prstGeom>
          <a:blipFill>
            <a:blip r:embed="rId4">
              <a:extLst>
                <a:ext uri="{96DAC541-7B7A-43D3-8B79-37D633B846F1}">
                  <asvg:svgBlip xmlns:asvg="http://schemas.microsoft.com/office/drawing/2016/SVG/main" r:embed="rId5"/>
                </a:ext>
              </a:extLst>
            </a:blip>
            <a:srcRect/>
            <a:stretch>
              <a:fillRect t="-23000" b="-23000"/>
            </a:stretch>
          </a:blipFill>
          <a:ln>
            <a:solidFill>
              <a:schemeClr val="tx1">
                <a:lumMod val="75000"/>
                <a:lumOff val="25000"/>
              </a:schemeClr>
            </a:solidFill>
          </a:ln>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a:lstStyle/>
          <a:p>
            <a:endParaRPr lang="en-US"/>
          </a:p>
        </p:txBody>
      </p:sp>
      <p:sp>
        <p:nvSpPr>
          <p:cNvPr id="14" name="Freeform: Shape 13">
            <a:extLst>
              <a:ext uri="{FF2B5EF4-FFF2-40B4-BE49-F238E27FC236}">
                <a16:creationId xmlns:a16="http://schemas.microsoft.com/office/drawing/2014/main" id="{139E8E42-D9BD-47ED-E510-0995FB64C664}"/>
              </a:ext>
            </a:extLst>
          </p:cNvPr>
          <p:cNvSpPr/>
          <p:nvPr/>
        </p:nvSpPr>
        <p:spPr>
          <a:xfrm>
            <a:off x="4856404" y="3286741"/>
            <a:ext cx="2535143" cy="515228"/>
          </a:xfrm>
          <a:custGeom>
            <a:avLst/>
            <a:gdLst>
              <a:gd name="connsiteX0" fmla="*/ 0 w 2535143"/>
              <a:gd name="connsiteY0" fmla="*/ 0 h 515228"/>
              <a:gd name="connsiteX1" fmla="*/ 2535143 w 2535143"/>
              <a:gd name="connsiteY1" fmla="*/ 0 h 515228"/>
              <a:gd name="connsiteX2" fmla="*/ 2535143 w 2535143"/>
              <a:gd name="connsiteY2" fmla="*/ 515228 h 515228"/>
              <a:gd name="connsiteX3" fmla="*/ 0 w 2535143"/>
              <a:gd name="connsiteY3" fmla="*/ 515228 h 515228"/>
              <a:gd name="connsiteX4" fmla="*/ 0 w 2535143"/>
              <a:gd name="connsiteY4" fmla="*/ 0 h 5152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143" h="515228">
                <a:moveTo>
                  <a:pt x="0" y="0"/>
                </a:moveTo>
                <a:lnTo>
                  <a:pt x="2535143" y="0"/>
                </a:lnTo>
                <a:lnTo>
                  <a:pt x="2535143" y="515228"/>
                </a:lnTo>
                <a:lnTo>
                  <a:pt x="0" y="5152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n-US" sz="1800" kern="1200"/>
              <a:t>Planning</a:t>
            </a:r>
          </a:p>
        </p:txBody>
      </p:sp>
      <p:sp>
        <p:nvSpPr>
          <p:cNvPr id="15" name="Rectangle: Rounded Corners 14" descr="Monthly calendar with solid fill">
            <a:extLst>
              <a:ext uri="{FF2B5EF4-FFF2-40B4-BE49-F238E27FC236}">
                <a16:creationId xmlns:a16="http://schemas.microsoft.com/office/drawing/2014/main" id="{398E1F5F-6A8F-5F3A-D4A8-97AD8907FE34}"/>
              </a:ext>
            </a:extLst>
          </p:cNvPr>
          <p:cNvSpPr/>
          <p:nvPr/>
        </p:nvSpPr>
        <p:spPr>
          <a:xfrm>
            <a:off x="8478700" y="1715322"/>
            <a:ext cx="1862430" cy="1374584"/>
          </a:xfrm>
          <a:prstGeom prst="roundRect">
            <a:avLst/>
          </a:prstGeom>
          <a:blipFill>
            <a:blip r:embed="rId6">
              <a:extLst>
                <a:ext uri="{96DAC541-7B7A-43D3-8B79-37D633B846F1}">
                  <asvg:svgBlip xmlns:asvg="http://schemas.microsoft.com/office/drawing/2016/SVG/main" r:embed="rId7"/>
                </a:ext>
              </a:extLst>
            </a:blip>
            <a:srcRect/>
            <a:stretch>
              <a:fillRect t="-23000" b="-23000"/>
            </a:stretch>
          </a:blipFill>
          <a:ln>
            <a:solidFill>
              <a:schemeClr val="tx1"/>
            </a:solidFill>
          </a:ln>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a:lstStyle/>
          <a:p>
            <a:endParaRPr lang="en-US"/>
          </a:p>
        </p:txBody>
      </p:sp>
      <p:sp>
        <p:nvSpPr>
          <p:cNvPr id="16" name="Freeform: Shape 15">
            <a:extLst>
              <a:ext uri="{FF2B5EF4-FFF2-40B4-BE49-F238E27FC236}">
                <a16:creationId xmlns:a16="http://schemas.microsoft.com/office/drawing/2014/main" id="{30FC2241-EF1E-59E1-9F91-105F0805A2CE}"/>
              </a:ext>
            </a:extLst>
          </p:cNvPr>
          <p:cNvSpPr/>
          <p:nvPr/>
        </p:nvSpPr>
        <p:spPr>
          <a:xfrm>
            <a:off x="8594277" y="3166558"/>
            <a:ext cx="1725579" cy="635202"/>
          </a:xfrm>
          <a:custGeom>
            <a:avLst/>
            <a:gdLst>
              <a:gd name="connsiteX0" fmla="*/ 0 w 1725579"/>
              <a:gd name="connsiteY0" fmla="*/ 0 h 635202"/>
              <a:gd name="connsiteX1" fmla="*/ 1725579 w 1725579"/>
              <a:gd name="connsiteY1" fmla="*/ 0 h 635202"/>
              <a:gd name="connsiteX2" fmla="*/ 1725579 w 1725579"/>
              <a:gd name="connsiteY2" fmla="*/ 635202 h 635202"/>
              <a:gd name="connsiteX3" fmla="*/ 0 w 1725579"/>
              <a:gd name="connsiteY3" fmla="*/ 635202 h 635202"/>
              <a:gd name="connsiteX4" fmla="*/ 0 w 1725579"/>
              <a:gd name="connsiteY4" fmla="*/ 0 h 63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5579" h="635202">
                <a:moveTo>
                  <a:pt x="0" y="0"/>
                </a:moveTo>
                <a:lnTo>
                  <a:pt x="1725579" y="0"/>
                </a:lnTo>
                <a:lnTo>
                  <a:pt x="1725579" y="635202"/>
                </a:lnTo>
                <a:lnTo>
                  <a:pt x="0" y="63520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n-US" sz="1800" kern="1200"/>
              <a:t>Scheduling</a:t>
            </a:r>
          </a:p>
        </p:txBody>
      </p:sp>
      <p:sp>
        <p:nvSpPr>
          <p:cNvPr id="17" name="Rectangle: Rounded Corners 16" descr="Money outline">
            <a:extLst>
              <a:ext uri="{FF2B5EF4-FFF2-40B4-BE49-F238E27FC236}">
                <a16:creationId xmlns:a16="http://schemas.microsoft.com/office/drawing/2014/main" id="{21414AE2-3CA7-AA45-22A9-EDC4C7F71EB7}"/>
              </a:ext>
            </a:extLst>
          </p:cNvPr>
          <p:cNvSpPr/>
          <p:nvPr/>
        </p:nvSpPr>
        <p:spPr>
          <a:xfrm>
            <a:off x="8716012" y="3787933"/>
            <a:ext cx="1396244" cy="1468647"/>
          </a:xfrm>
          <a:prstGeom prst="roundRect">
            <a:avLst/>
          </a:prstGeom>
          <a:blipFill>
            <a:blip r:embed="rId8">
              <a:extLst>
                <a:ext uri="{96DAC541-7B7A-43D3-8B79-37D633B846F1}">
                  <asvg:svgBlip xmlns:asvg="http://schemas.microsoft.com/office/drawing/2016/SVG/main" r:embed="rId9"/>
                </a:ext>
              </a:extLst>
            </a:blip>
            <a:srcRect/>
            <a:stretch>
              <a:fillRect t="-23000" b="-23000"/>
            </a:stretch>
          </a:blip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a:lstStyle/>
          <a:p>
            <a:endParaRPr lang="en-US"/>
          </a:p>
        </p:txBody>
      </p:sp>
      <p:sp>
        <p:nvSpPr>
          <p:cNvPr id="18" name="Freeform: Shape 17">
            <a:extLst>
              <a:ext uri="{FF2B5EF4-FFF2-40B4-BE49-F238E27FC236}">
                <a16:creationId xmlns:a16="http://schemas.microsoft.com/office/drawing/2014/main" id="{C02E7468-507E-7C8B-122E-A24B2EE2367F}"/>
              </a:ext>
            </a:extLst>
          </p:cNvPr>
          <p:cNvSpPr/>
          <p:nvPr/>
        </p:nvSpPr>
        <p:spPr>
          <a:xfrm>
            <a:off x="8257674" y="5303192"/>
            <a:ext cx="3007073" cy="377794"/>
          </a:xfrm>
          <a:custGeom>
            <a:avLst/>
            <a:gdLst>
              <a:gd name="connsiteX0" fmla="*/ 0 w 3007073"/>
              <a:gd name="connsiteY0" fmla="*/ 0 h 377794"/>
              <a:gd name="connsiteX1" fmla="*/ 3007073 w 3007073"/>
              <a:gd name="connsiteY1" fmla="*/ 0 h 377794"/>
              <a:gd name="connsiteX2" fmla="*/ 3007073 w 3007073"/>
              <a:gd name="connsiteY2" fmla="*/ 377794 h 377794"/>
              <a:gd name="connsiteX3" fmla="*/ 0 w 3007073"/>
              <a:gd name="connsiteY3" fmla="*/ 377794 h 377794"/>
              <a:gd name="connsiteX4" fmla="*/ 0 w 3007073"/>
              <a:gd name="connsiteY4" fmla="*/ 0 h 377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7073" h="377794">
                <a:moveTo>
                  <a:pt x="0" y="0"/>
                </a:moveTo>
                <a:lnTo>
                  <a:pt x="3007073" y="0"/>
                </a:lnTo>
                <a:lnTo>
                  <a:pt x="3007073" y="377794"/>
                </a:lnTo>
                <a:lnTo>
                  <a:pt x="0" y="37779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n-US" sz="1800" kern="1200"/>
              <a:t>Budget Management</a:t>
            </a:r>
          </a:p>
        </p:txBody>
      </p:sp>
      <p:sp>
        <p:nvSpPr>
          <p:cNvPr id="19" name="Rectangle: Rounded Corners 18" descr="Aspiration outline">
            <a:extLst>
              <a:ext uri="{FF2B5EF4-FFF2-40B4-BE49-F238E27FC236}">
                <a16:creationId xmlns:a16="http://schemas.microsoft.com/office/drawing/2014/main" id="{9437C3ED-4114-0527-3EE9-325A5A50A8B7}"/>
              </a:ext>
            </a:extLst>
          </p:cNvPr>
          <p:cNvSpPr/>
          <p:nvPr/>
        </p:nvSpPr>
        <p:spPr>
          <a:xfrm>
            <a:off x="5009650" y="3887166"/>
            <a:ext cx="1783585" cy="1173923"/>
          </a:xfrm>
          <a:prstGeom prst="roundRect">
            <a:avLst/>
          </a:prstGeom>
          <a:blipFill>
            <a:blip r:embed="rId10">
              <a:extLst>
                <a:ext uri="{96DAC541-7B7A-43D3-8B79-37D633B846F1}">
                  <asvg:svgBlip xmlns:asvg="http://schemas.microsoft.com/office/drawing/2016/SVG/main" r:embed="rId11"/>
                </a:ext>
              </a:extLst>
            </a:blip>
            <a:srcRect/>
            <a:stretch>
              <a:fillRect t="-23000" b="-23000"/>
            </a:stretch>
          </a:blip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a:lstStyle/>
          <a:p>
            <a:endParaRPr lang="en-US"/>
          </a:p>
        </p:txBody>
      </p:sp>
      <p:sp>
        <p:nvSpPr>
          <p:cNvPr id="20" name="Freeform: Shape 19">
            <a:extLst>
              <a:ext uri="{FF2B5EF4-FFF2-40B4-BE49-F238E27FC236}">
                <a16:creationId xmlns:a16="http://schemas.microsoft.com/office/drawing/2014/main" id="{AC141463-B476-1710-C108-047B421EECC1}"/>
              </a:ext>
            </a:extLst>
          </p:cNvPr>
          <p:cNvSpPr/>
          <p:nvPr/>
        </p:nvSpPr>
        <p:spPr>
          <a:xfrm>
            <a:off x="4913033" y="5284835"/>
            <a:ext cx="2365935" cy="631532"/>
          </a:xfrm>
          <a:custGeom>
            <a:avLst/>
            <a:gdLst>
              <a:gd name="connsiteX0" fmla="*/ 0 w 2365935"/>
              <a:gd name="connsiteY0" fmla="*/ 0 h 631532"/>
              <a:gd name="connsiteX1" fmla="*/ 2365935 w 2365935"/>
              <a:gd name="connsiteY1" fmla="*/ 0 h 631532"/>
              <a:gd name="connsiteX2" fmla="*/ 2365935 w 2365935"/>
              <a:gd name="connsiteY2" fmla="*/ 631532 h 631532"/>
              <a:gd name="connsiteX3" fmla="*/ 0 w 2365935"/>
              <a:gd name="connsiteY3" fmla="*/ 631532 h 631532"/>
              <a:gd name="connsiteX4" fmla="*/ 0 w 2365935"/>
              <a:gd name="connsiteY4" fmla="*/ 0 h 631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5935" h="631532">
                <a:moveTo>
                  <a:pt x="0" y="0"/>
                </a:moveTo>
                <a:lnTo>
                  <a:pt x="2365935" y="0"/>
                </a:lnTo>
                <a:lnTo>
                  <a:pt x="2365935" y="631532"/>
                </a:lnTo>
                <a:lnTo>
                  <a:pt x="0" y="6315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r>
              <a:rPr lang="en-US" sz="1800" kern="1200"/>
              <a:t>Achieve Goals</a:t>
            </a:r>
          </a:p>
        </p:txBody>
      </p:sp>
    </p:spTree>
    <p:extLst>
      <p:ext uri="{BB962C8B-B14F-4D97-AF65-F5344CB8AC3E}">
        <p14:creationId xmlns:p14="http://schemas.microsoft.com/office/powerpoint/2010/main" val="2064806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018F0A3-7D9B-0200-EB5F-C30FDD6B2294}"/>
            </a:ext>
          </a:extLst>
        </p:cNvPr>
        <p:cNvGrpSpPr/>
        <p:nvPr/>
      </p:nvGrpSpPr>
      <p:grpSpPr>
        <a:xfrm>
          <a:off x="0" y="0"/>
          <a:ext cx="0" cy="0"/>
          <a:chOff x="0" y="0"/>
          <a:chExt cx="0" cy="0"/>
        </a:xfrm>
      </p:grpSpPr>
      <p:sp>
        <p:nvSpPr>
          <p:cNvPr id="30" name="Rectangle 29">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32">
            <a:extLst>
              <a:ext uri="{FF2B5EF4-FFF2-40B4-BE49-F238E27FC236}">
                <a16:creationId xmlns:a16="http://schemas.microsoft.com/office/drawing/2014/main" id="{8F1DA978-2FF0-4E09-976F-91C6D4AA5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80619" y="381383"/>
            <a:ext cx="6858000" cy="6095233"/>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25488" y="125488"/>
            <a:ext cx="6346209" cy="6095235"/>
          </a:xfrm>
          <a:prstGeom prst="rect">
            <a:avLst/>
          </a:prstGeom>
          <a:gradFill>
            <a:gsLst>
              <a:gs pos="0">
                <a:schemeClr val="accent5">
                  <a:lumMod val="60000"/>
                  <a:lumOff val="40000"/>
                  <a:alpha val="0"/>
                </a:schemeClr>
              </a:gs>
              <a:gs pos="99000">
                <a:schemeClr val="accent2">
                  <a:alpha val="90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788104" y="2550870"/>
            <a:ext cx="2501979" cy="6112279"/>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579BBB12-9455-421B-86B2-0EA775202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72450" y="728296"/>
            <a:ext cx="4808302" cy="4808302"/>
          </a:xfrm>
          <a:prstGeom prst="ellipse">
            <a:avLst/>
          </a:pr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962FFB7A-3754-C9A6-2491-B9887622003E}"/>
              </a:ext>
            </a:extLst>
          </p:cNvPr>
          <p:cNvSpPr>
            <a:spLocks noGrp="1"/>
          </p:cNvSpPr>
          <p:nvPr>
            <p:ph type="title"/>
          </p:nvPr>
        </p:nvSpPr>
        <p:spPr>
          <a:xfrm>
            <a:off x="872556" y="740563"/>
            <a:ext cx="4688488" cy="3232560"/>
          </a:xfrm>
        </p:spPr>
        <p:txBody>
          <a:bodyPr vert="horz" lIns="0" tIns="0" rIns="0" bIns="0" rtlCol="0" anchor="b">
            <a:normAutofit/>
          </a:bodyPr>
          <a:lstStyle/>
          <a:p>
            <a:r>
              <a:rPr lang="en-US" sz="4000" spc="750"/>
              <a:t>Budget Overview</a:t>
            </a:r>
          </a:p>
        </p:txBody>
      </p:sp>
      <p:sp>
        <p:nvSpPr>
          <p:cNvPr id="5" name="Footer Placeholder 4">
            <a:extLst>
              <a:ext uri="{FF2B5EF4-FFF2-40B4-BE49-F238E27FC236}">
                <a16:creationId xmlns:a16="http://schemas.microsoft.com/office/drawing/2014/main" id="{D7225227-533D-C969-31BA-20E9239A6CE3}"/>
              </a:ext>
            </a:extLst>
          </p:cNvPr>
          <p:cNvSpPr>
            <a:spLocks noGrp="1"/>
          </p:cNvSpPr>
          <p:nvPr>
            <p:ph type="ftr" sz="quarter" idx="11"/>
          </p:nvPr>
        </p:nvSpPr>
        <p:spPr>
          <a:xfrm rot="5400000">
            <a:off x="-1828801" y="1912217"/>
            <a:ext cx="4114800" cy="457200"/>
          </a:xfrm>
        </p:spPr>
        <p:txBody>
          <a:bodyPr vert="horz" lIns="91440" tIns="45720" rIns="91440" bIns="45720" rtlCol="0" anchor="ctr">
            <a:normAutofit/>
          </a:bodyPr>
          <a:lstStyle/>
          <a:p>
            <a:pPr>
              <a:spcAft>
                <a:spcPts val="600"/>
              </a:spcAft>
            </a:pPr>
            <a:r>
              <a:rPr lang="en-US" b="1" kern="1200">
                <a:latin typeface="+mj-lt"/>
                <a:ea typeface="+mn-ea"/>
                <a:cs typeface="+mn-cs"/>
              </a:rPr>
              <a:t>Project Management Capstone F24</a:t>
            </a:r>
          </a:p>
        </p:txBody>
      </p:sp>
      <p:pic>
        <p:nvPicPr>
          <p:cNvPr id="37" name="Graphic 36" descr="Money">
            <a:extLst>
              <a:ext uri="{FF2B5EF4-FFF2-40B4-BE49-F238E27FC236}">
                <a16:creationId xmlns:a16="http://schemas.microsoft.com/office/drawing/2014/main" id="{434BB37A-5A9E-FE89-4A40-75292B2BF2A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42278" y="0"/>
            <a:ext cx="4277166" cy="3108249"/>
          </a:xfrm>
          <a:prstGeom prst="rect">
            <a:avLst/>
          </a:prstGeom>
        </p:spPr>
      </p:pic>
      <p:sp>
        <p:nvSpPr>
          <p:cNvPr id="4" name="Date Placeholder 3">
            <a:extLst>
              <a:ext uri="{FF2B5EF4-FFF2-40B4-BE49-F238E27FC236}">
                <a16:creationId xmlns:a16="http://schemas.microsoft.com/office/drawing/2014/main" id="{1610CFF3-96D6-926A-0C46-F47BC3D8E5D6}"/>
              </a:ext>
            </a:extLst>
          </p:cNvPr>
          <p:cNvSpPr>
            <a:spLocks noGrp="1"/>
          </p:cNvSpPr>
          <p:nvPr>
            <p:ph type="dt" sz="half" idx="10"/>
          </p:nvPr>
        </p:nvSpPr>
        <p:spPr>
          <a:xfrm>
            <a:off x="7910111" y="6409170"/>
            <a:ext cx="3702392" cy="448830"/>
          </a:xfrm>
        </p:spPr>
        <p:txBody>
          <a:bodyPr vert="horz" lIns="91440" tIns="45720" rIns="91440" bIns="45720" rtlCol="0" anchor="ctr">
            <a:normAutofit/>
          </a:bodyPr>
          <a:lstStyle/>
          <a:p>
            <a:pPr>
              <a:spcAft>
                <a:spcPts val="600"/>
              </a:spcAft>
            </a:pPr>
            <a:r>
              <a:rPr lang="en-US">
                <a:solidFill>
                  <a:schemeClr val="tx1"/>
                </a:solidFill>
              </a:rPr>
              <a:t>Monday, December 1, 2024</a:t>
            </a:r>
          </a:p>
        </p:txBody>
      </p:sp>
      <p:sp>
        <p:nvSpPr>
          <p:cNvPr id="6" name="Slide Number Placeholder 5">
            <a:extLst>
              <a:ext uri="{FF2B5EF4-FFF2-40B4-BE49-F238E27FC236}">
                <a16:creationId xmlns:a16="http://schemas.microsoft.com/office/drawing/2014/main" id="{DF0ECDB7-F400-7FB6-3F70-9923B45B52C4}"/>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8B48EBF6-60E6-462A-9155-5FAF136BCCBC}" type="slidenum">
              <a:rPr lang="en-US">
                <a:solidFill>
                  <a:schemeClr val="tx1"/>
                </a:solidFill>
              </a:rPr>
              <a:pPr>
                <a:spcAft>
                  <a:spcPts val="600"/>
                </a:spcAft>
              </a:pPr>
              <a:t>9</a:t>
            </a:fld>
            <a:endParaRPr lang="en-US">
              <a:solidFill>
                <a:schemeClr val="tx1"/>
              </a:solidFill>
            </a:endParaRPr>
          </a:p>
        </p:txBody>
      </p:sp>
      <p:pic>
        <p:nvPicPr>
          <p:cNvPr id="40" name="Graphic 39" descr="Bank check outline">
            <a:extLst>
              <a:ext uri="{FF2B5EF4-FFF2-40B4-BE49-F238E27FC236}">
                <a16:creationId xmlns:a16="http://schemas.microsoft.com/office/drawing/2014/main" id="{C6140C3E-5802-C6B6-EFA1-A5B70A51469A}"/>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6923204" y="3403717"/>
            <a:ext cx="490235" cy="490235"/>
          </a:xfrm>
          <a:prstGeom prst="rect">
            <a:avLst/>
          </a:prstGeom>
          <a:ln>
            <a:noFill/>
          </a:ln>
          <a:effectLst>
            <a:outerShdw blurRad="107950" dist="12700" dir="5400000" algn="ctr">
              <a:srgbClr val="000000"/>
            </a:outerShdw>
          </a:effectLst>
        </p:spPr>
      </p:pic>
      <p:sp>
        <p:nvSpPr>
          <p:cNvPr id="41" name="TextBox 40">
            <a:extLst>
              <a:ext uri="{FF2B5EF4-FFF2-40B4-BE49-F238E27FC236}">
                <a16:creationId xmlns:a16="http://schemas.microsoft.com/office/drawing/2014/main" id="{D314CC0C-33CB-87FC-15FF-522E78A5FE8C}"/>
              </a:ext>
            </a:extLst>
          </p:cNvPr>
          <p:cNvSpPr txBox="1"/>
          <p:nvPr/>
        </p:nvSpPr>
        <p:spPr>
          <a:xfrm>
            <a:off x="7538936" y="3439420"/>
            <a:ext cx="3413242" cy="369332"/>
          </a:xfrm>
          <a:prstGeom prst="rect">
            <a:avLst/>
          </a:prstGeom>
          <a:noFill/>
        </p:spPr>
        <p:txBody>
          <a:bodyPr wrap="none" rtlCol="0">
            <a:spAutoFit/>
          </a:bodyPr>
          <a:lstStyle/>
          <a:p>
            <a:r>
              <a:rPr lang="en-US"/>
              <a:t>Estimated Overall Cost: $2622 </a:t>
            </a:r>
          </a:p>
        </p:txBody>
      </p:sp>
      <p:pic>
        <p:nvPicPr>
          <p:cNvPr id="42" name="Graphic 41">
            <a:extLst>
              <a:ext uri="{FF2B5EF4-FFF2-40B4-BE49-F238E27FC236}">
                <a16:creationId xmlns:a16="http://schemas.microsoft.com/office/drawing/2014/main" id="{2D1FCD12-80EC-E0EE-2370-BE4C97FE98D5}"/>
              </a:ext>
            </a:extLst>
          </p:cNvPr>
          <p:cNvPicPr>
            <a:picLocks noChangeAspect="1"/>
          </p:cNvPicPr>
          <p:nvPr/>
        </p:nvPicPr>
        <p:blipFill>
          <a:blip r:embed="rId7"/>
          <a:srcRect/>
          <a:stretch/>
        </p:blipFill>
        <p:spPr>
          <a:xfrm>
            <a:off x="6923204" y="4204204"/>
            <a:ext cx="615732" cy="615732"/>
          </a:xfrm>
          <a:prstGeom prst="rect">
            <a:avLst/>
          </a:prstGeom>
          <a:ln>
            <a:noFill/>
          </a:ln>
          <a:effectLst>
            <a:outerShdw blurRad="107950" dist="12700" dir="5400000" algn="ctr">
              <a:srgbClr val="000000"/>
            </a:outerShdw>
          </a:effectLst>
        </p:spPr>
      </p:pic>
      <p:sp>
        <p:nvSpPr>
          <p:cNvPr id="44" name="TextBox 43">
            <a:extLst>
              <a:ext uri="{FF2B5EF4-FFF2-40B4-BE49-F238E27FC236}">
                <a16:creationId xmlns:a16="http://schemas.microsoft.com/office/drawing/2014/main" id="{9776AE61-1F0B-E28D-FC58-4F8BFFC0CBD7}"/>
              </a:ext>
            </a:extLst>
          </p:cNvPr>
          <p:cNvSpPr txBox="1"/>
          <p:nvPr/>
        </p:nvSpPr>
        <p:spPr>
          <a:xfrm>
            <a:off x="7578799" y="4385192"/>
            <a:ext cx="4289700" cy="369332"/>
          </a:xfrm>
          <a:prstGeom prst="rect">
            <a:avLst/>
          </a:prstGeom>
          <a:noFill/>
        </p:spPr>
        <p:txBody>
          <a:bodyPr wrap="none" rtlCol="0">
            <a:spAutoFit/>
          </a:bodyPr>
          <a:lstStyle/>
          <a:p>
            <a:r>
              <a:rPr lang="en-US"/>
              <a:t>Resource Cost: $50/h for each resource</a:t>
            </a:r>
          </a:p>
        </p:txBody>
      </p:sp>
    </p:spTree>
    <p:extLst>
      <p:ext uri="{BB962C8B-B14F-4D97-AF65-F5344CB8AC3E}">
        <p14:creationId xmlns:p14="http://schemas.microsoft.com/office/powerpoint/2010/main" val="3891640389"/>
      </p:ext>
    </p:extLst>
  </p:cSld>
  <p:clrMapOvr>
    <a:masterClrMapping/>
  </p:clrMapOvr>
</p:sld>
</file>

<file path=ppt/theme/theme1.xml><?xml version="1.0" encoding="utf-8"?>
<a:theme xmlns:a="http://schemas.openxmlformats.org/drawingml/2006/main" name="GradientRiseVTI">
  <a:themeElements>
    <a:clrScheme name="GradientRise">
      <a:dk1>
        <a:sysClr val="windowText" lastClr="000000"/>
      </a:dk1>
      <a:lt1>
        <a:srgbClr val="FFFFFF"/>
      </a:lt1>
      <a:dk2>
        <a:srgbClr val="3C0F3A"/>
      </a:dk2>
      <a:lt2>
        <a:srgbClr val="F1F2F2"/>
      </a:lt2>
      <a:accent1>
        <a:srgbClr val="A6025C"/>
      </a:accent1>
      <a:accent2>
        <a:srgbClr val="92248E"/>
      </a:accent2>
      <a:accent3>
        <a:srgbClr val="DE95C4"/>
      </a:accent3>
      <a:accent4>
        <a:srgbClr val="FE4A00"/>
      </a:accent4>
      <a:accent5>
        <a:srgbClr val="DA002F"/>
      </a:accent5>
      <a:accent6>
        <a:srgbClr val="FF907A"/>
      </a:accent6>
      <a:hlink>
        <a:srgbClr val="CA71E4"/>
      </a:hlink>
      <a:folHlink>
        <a:srgbClr val="E45E49"/>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B111EEFC8BD33429AB5F177155C3B94" ma:contentTypeVersion="4" ma:contentTypeDescription="Create a new document." ma:contentTypeScope="" ma:versionID="6dda7d4dddbea3375932a7e928cfc0a9">
  <xsd:schema xmlns:xsd="http://www.w3.org/2001/XMLSchema" xmlns:xs="http://www.w3.org/2001/XMLSchema" xmlns:p="http://schemas.microsoft.com/office/2006/metadata/properties" xmlns:ns2="49053629-9cba-411e-bdab-57fab1a4481a" targetNamespace="http://schemas.microsoft.com/office/2006/metadata/properties" ma:root="true" ma:fieldsID="52bed0939fcbdf6e5f156e18684d3300" ns2:_="">
    <xsd:import namespace="49053629-9cba-411e-bdab-57fab1a4481a"/>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9053629-9cba-411e-bdab-57fab1a4481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A9D488E-D6BC-4E09-B2BF-773B78BB2EE9}">
  <ds:schemaRefs>
    <ds:schemaRef ds:uri="49053629-9cba-411e-bdab-57fab1a4481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B9123E8-1B6B-49B5-873D-A8D01C369B68}">
  <ds:schemaRefs>
    <ds:schemaRef ds:uri="49053629-9cba-411e-bdab-57fab1a4481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C51EB17-D597-42E7-995C-18B75FCBF23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{137D0338-A911-4D0B-BE48-7E7555EF7D50}tf89309463_win32</Template>
  <Application>Microsoft Office PowerPoint</Application>
  <PresentationFormat>Widescreen</PresentationFormat>
  <Slides>28</Slides>
  <Notes>28</Notes>
  <HiddenSlides>0</HiddenSlide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GradientRiseVTI</vt:lpstr>
      <vt:lpstr>AI Integration for ACME Learning Programs</vt:lpstr>
      <vt:lpstr>Agenda</vt:lpstr>
      <vt:lpstr>SCOPE</vt:lpstr>
      <vt:lpstr>Overview</vt:lpstr>
      <vt:lpstr>Objective of Presentation</vt:lpstr>
      <vt:lpstr>team</vt:lpstr>
      <vt:lpstr>Consulting Engagement Schedule</vt:lpstr>
      <vt:lpstr>Objectives</vt:lpstr>
      <vt:lpstr>Budget Overview</vt:lpstr>
      <vt:lpstr>Cost Breakdown</vt:lpstr>
      <vt:lpstr>DURATION BREAKDOWAN</vt:lpstr>
      <vt:lpstr>RESOURCE ALLOCATION</vt:lpstr>
      <vt:lpstr>Proposed Solution</vt:lpstr>
      <vt:lpstr>Project Requirements</vt:lpstr>
      <vt:lpstr>COST OVERVIEW</vt:lpstr>
      <vt:lpstr>RESOURCE ALLOCATION</vt:lpstr>
      <vt:lpstr>USEFUL INSIGHTS</vt:lpstr>
      <vt:lpstr>PROJECT OVERVIEW</vt:lpstr>
      <vt:lpstr>TASK COST OVERVIEW</vt:lpstr>
      <vt:lpstr>MAJOR MILESTONES</vt:lpstr>
      <vt:lpstr>INITIAL STARTS</vt:lpstr>
      <vt:lpstr>TOP RISK'S</vt:lpstr>
      <vt:lpstr>RISK RESPONSE StRATEGY</vt:lpstr>
      <vt:lpstr>COMMUNICATION TECHNIQUES FOR EXECUTION</vt:lpstr>
      <vt:lpstr>PROJECT OUTCOMES</vt:lpstr>
      <vt:lpstr>Summary</vt:lpstr>
      <vt:lpstr>NEXT STEPS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Instructions</dc:title>
  <dc:creator>Michael Payne</dc:creator>
  <cp:revision>11</cp:revision>
  <dcterms:created xsi:type="dcterms:W3CDTF">2023-12-22T11:10:25Z</dcterms:created>
  <dcterms:modified xsi:type="dcterms:W3CDTF">2025-05-20T13:25:55Z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0x0101004B111EEFC8BD33429AB5F177155C3B94</vt:lpwstr>
  </property>
</Properties>
</file>

<file path=docProps/thumbnail.jpeg>
</file>